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20104100" cy="15081250"/>
  <p:notesSz cx="20104100" cy="150812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" roundtripDataSignature="AMtx7mjKsP/+maDYmo+9lYCzAEBloqRW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8" d="100"/>
          <a:sy n="28" d="100"/>
        </p:scale>
        <p:origin x="1596" y="1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1131075"/>
            <a:ext cx="13403400" cy="5655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7163575"/>
            <a:ext cx="16083275" cy="678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2010400" y="7163575"/>
            <a:ext cx="16083275" cy="6786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1131075"/>
            <a:ext cx="13403400" cy="5655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ed8ced01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885950"/>
            <a:ext cx="6784975" cy="508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13ed8ced01d_2_0:notes"/>
          <p:cNvSpPr txBox="1">
            <a:spLocks noGrp="1"/>
          </p:cNvSpPr>
          <p:nvPr>
            <p:ph type="body" idx="1"/>
          </p:nvPr>
        </p:nvSpPr>
        <p:spPr>
          <a:xfrm>
            <a:off x="2009775" y="7258050"/>
            <a:ext cx="16084550" cy="5938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13ed8ced01d_2_0:notes"/>
          <p:cNvSpPr txBox="1">
            <a:spLocks noGrp="1"/>
          </p:cNvSpPr>
          <p:nvPr>
            <p:ph type="sldNum" idx="12"/>
          </p:nvPr>
        </p:nvSpPr>
        <p:spPr>
          <a:xfrm>
            <a:off x="11387138" y="14325600"/>
            <a:ext cx="8712200" cy="75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ed8ced01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885950"/>
            <a:ext cx="6784975" cy="508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13ed8ced01d_2_0:notes"/>
          <p:cNvSpPr txBox="1">
            <a:spLocks noGrp="1"/>
          </p:cNvSpPr>
          <p:nvPr>
            <p:ph type="body" idx="1"/>
          </p:nvPr>
        </p:nvSpPr>
        <p:spPr>
          <a:xfrm>
            <a:off x="2009775" y="7258050"/>
            <a:ext cx="16084550" cy="5938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13ed8ced01d_2_0:notes"/>
          <p:cNvSpPr txBox="1">
            <a:spLocks noGrp="1"/>
          </p:cNvSpPr>
          <p:nvPr>
            <p:ph type="sldNum" idx="12"/>
          </p:nvPr>
        </p:nvSpPr>
        <p:spPr>
          <a:xfrm>
            <a:off x="11387138" y="14325600"/>
            <a:ext cx="8712200" cy="75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674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6835394" y="14025563"/>
            <a:ext cx="6433312" cy="75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dt" idx="10"/>
          </p:nvPr>
        </p:nvSpPr>
        <p:spPr>
          <a:xfrm>
            <a:off x="1005205" y="14025563"/>
            <a:ext cx="4623943" cy="75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4474953" y="14025563"/>
            <a:ext cx="4623943" cy="75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1507807" y="4675187"/>
            <a:ext cx="17088486" cy="316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3015615" y="8445500"/>
            <a:ext cx="14072870" cy="377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6835394" y="14025563"/>
            <a:ext cx="6433312" cy="75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dt" idx="10"/>
          </p:nvPr>
        </p:nvSpPr>
        <p:spPr>
          <a:xfrm>
            <a:off x="1005205" y="14025563"/>
            <a:ext cx="4623943" cy="75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4474953" y="14025563"/>
            <a:ext cx="4623943" cy="75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1005205" y="603250"/>
            <a:ext cx="18093690" cy="2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005205" y="3468687"/>
            <a:ext cx="18093690" cy="995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6835394" y="14025563"/>
            <a:ext cx="6433312" cy="75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dt" idx="10"/>
          </p:nvPr>
        </p:nvSpPr>
        <p:spPr>
          <a:xfrm>
            <a:off x="1005205" y="14025563"/>
            <a:ext cx="4623943" cy="75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14474953" y="14025563"/>
            <a:ext cx="4623943" cy="75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005205" y="603250"/>
            <a:ext cx="18093690" cy="2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1005205" y="3468687"/>
            <a:ext cx="8745284" cy="995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10353611" y="3468687"/>
            <a:ext cx="8745284" cy="995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6835394" y="14025563"/>
            <a:ext cx="6433312" cy="75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1005205" y="14025563"/>
            <a:ext cx="4623943" cy="75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14474953" y="14025563"/>
            <a:ext cx="4623943" cy="75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1005205" y="603250"/>
            <a:ext cx="18093690" cy="2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ftr" idx="11"/>
          </p:nvPr>
        </p:nvSpPr>
        <p:spPr>
          <a:xfrm>
            <a:off x="6835394" y="14025563"/>
            <a:ext cx="6433312" cy="75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dt" idx="10"/>
          </p:nvPr>
        </p:nvSpPr>
        <p:spPr>
          <a:xfrm>
            <a:off x="1005205" y="14025563"/>
            <a:ext cx="4623943" cy="75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4474953" y="14025563"/>
            <a:ext cx="4623943" cy="75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-1"/>
            <a:ext cx="20104100" cy="150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76039" y="212209"/>
            <a:ext cx="1508505" cy="15427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3419791" y="67013"/>
            <a:ext cx="12705715" cy="1564640"/>
          </a:xfrm>
          <a:custGeom>
            <a:avLst/>
            <a:gdLst/>
            <a:ahLst/>
            <a:cxnLst/>
            <a:rect l="l" t="t" r="r" b="b"/>
            <a:pathLst>
              <a:path w="12705715" h="1564639" extrusionOk="0">
                <a:moveTo>
                  <a:pt x="0" y="260725"/>
                </a:moveTo>
                <a:lnTo>
                  <a:pt x="4201" y="213864"/>
                </a:lnTo>
                <a:lnTo>
                  <a:pt x="16313" y="169757"/>
                </a:lnTo>
                <a:lnTo>
                  <a:pt x="35601" y="129140"/>
                </a:lnTo>
                <a:lnTo>
                  <a:pt x="61325" y="92751"/>
                </a:lnTo>
                <a:lnTo>
                  <a:pt x="92751" y="61325"/>
                </a:lnTo>
                <a:lnTo>
                  <a:pt x="129140" y="35601"/>
                </a:lnTo>
                <a:lnTo>
                  <a:pt x="169757" y="16313"/>
                </a:lnTo>
                <a:lnTo>
                  <a:pt x="213864" y="4201"/>
                </a:lnTo>
                <a:lnTo>
                  <a:pt x="260725" y="0"/>
                </a:lnTo>
                <a:lnTo>
                  <a:pt x="12444647" y="0"/>
                </a:lnTo>
                <a:lnTo>
                  <a:pt x="12491508" y="4201"/>
                </a:lnTo>
                <a:lnTo>
                  <a:pt x="12535615" y="16313"/>
                </a:lnTo>
                <a:lnTo>
                  <a:pt x="12576231" y="35601"/>
                </a:lnTo>
                <a:lnTo>
                  <a:pt x="12612621" y="61325"/>
                </a:lnTo>
                <a:lnTo>
                  <a:pt x="12644046" y="92751"/>
                </a:lnTo>
                <a:lnTo>
                  <a:pt x="12669771" y="129140"/>
                </a:lnTo>
                <a:lnTo>
                  <a:pt x="12689058" y="169757"/>
                </a:lnTo>
                <a:lnTo>
                  <a:pt x="12701171" y="213864"/>
                </a:lnTo>
                <a:lnTo>
                  <a:pt x="12705372" y="260725"/>
                </a:lnTo>
                <a:lnTo>
                  <a:pt x="12705372" y="1303625"/>
                </a:lnTo>
                <a:lnTo>
                  <a:pt x="12701171" y="1350485"/>
                </a:lnTo>
                <a:lnTo>
                  <a:pt x="12689058" y="1394592"/>
                </a:lnTo>
                <a:lnTo>
                  <a:pt x="12669771" y="1435209"/>
                </a:lnTo>
                <a:lnTo>
                  <a:pt x="12644046" y="1471598"/>
                </a:lnTo>
                <a:lnTo>
                  <a:pt x="12612621" y="1503024"/>
                </a:lnTo>
                <a:lnTo>
                  <a:pt x="12576231" y="1528749"/>
                </a:lnTo>
                <a:lnTo>
                  <a:pt x="12535615" y="1548036"/>
                </a:lnTo>
                <a:lnTo>
                  <a:pt x="12491508" y="1560149"/>
                </a:lnTo>
                <a:lnTo>
                  <a:pt x="12444647" y="1564350"/>
                </a:lnTo>
                <a:lnTo>
                  <a:pt x="260725" y="1564350"/>
                </a:lnTo>
                <a:lnTo>
                  <a:pt x="213864" y="1560149"/>
                </a:lnTo>
                <a:lnTo>
                  <a:pt x="169757" y="1548036"/>
                </a:lnTo>
                <a:lnTo>
                  <a:pt x="129140" y="1528749"/>
                </a:lnTo>
                <a:lnTo>
                  <a:pt x="92751" y="1503024"/>
                </a:lnTo>
                <a:lnTo>
                  <a:pt x="61325" y="1471598"/>
                </a:lnTo>
                <a:lnTo>
                  <a:pt x="35601" y="1435209"/>
                </a:lnTo>
                <a:lnTo>
                  <a:pt x="16313" y="1394592"/>
                </a:lnTo>
                <a:lnTo>
                  <a:pt x="4201" y="1350485"/>
                </a:lnTo>
                <a:lnTo>
                  <a:pt x="0" y="1303625"/>
                </a:lnTo>
                <a:lnTo>
                  <a:pt x="0" y="260725"/>
                </a:lnTo>
                <a:close/>
              </a:path>
            </a:pathLst>
          </a:custGeom>
          <a:noFill/>
          <a:ln w="26175" cap="flat" cmpd="sng">
            <a:solidFill>
              <a:srgbClr val="7E7E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1005205" y="603250"/>
            <a:ext cx="18093690" cy="2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body" idx="1"/>
          </p:nvPr>
        </p:nvSpPr>
        <p:spPr>
          <a:xfrm>
            <a:off x="1005205" y="3468687"/>
            <a:ext cx="18093690" cy="995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ftr" idx="11"/>
          </p:nvPr>
        </p:nvSpPr>
        <p:spPr>
          <a:xfrm>
            <a:off x="6835394" y="14025563"/>
            <a:ext cx="6433312" cy="75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1005205" y="14025563"/>
            <a:ext cx="4623943" cy="75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4474953" y="14025563"/>
            <a:ext cx="4623943" cy="75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/>
          <p:nvPr/>
        </p:nvSpPr>
        <p:spPr>
          <a:xfrm>
            <a:off x="3194051" y="291465"/>
            <a:ext cx="12573000" cy="130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132524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Securing Connected Vehicles, Soldiers, and Platforms in Contested Environments (CRA-4): Gangopadhyay, A. (UMBC), Busart C. (ARL)</a:t>
            </a:r>
            <a:endParaRPr/>
          </a:p>
          <a:p>
            <a:pPr marL="12700" marR="5080" lvl="0" indent="1325245" algn="ctr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lang="en-US" sz="2750">
                <a:latin typeface="Arial"/>
                <a:ea typeface="Arial"/>
                <a:cs typeface="Arial"/>
                <a:sym typeface="Arial"/>
              </a:rPr>
              <a:t>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"/>
          <p:cNvSpPr txBox="1"/>
          <p:nvPr/>
        </p:nvSpPr>
        <p:spPr>
          <a:xfrm>
            <a:off x="8822516" y="3515581"/>
            <a:ext cx="939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T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 txBox="1"/>
          <p:nvPr/>
        </p:nvSpPr>
        <p:spPr>
          <a:xfrm>
            <a:off x="4641850" y="1216025"/>
            <a:ext cx="9850327" cy="350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941069" marR="5080" lvl="0" indent="-9290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Arial"/>
                <a:ea typeface="Arial"/>
                <a:cs typeface="Arial"/>
                <a:sym typeface="Arial"/>
              </a:rPr>
              <a:t>This research is supported by U.S. Army Grant No. W911NF2120076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1"/>
          <p:cNvGrpSpPr/>
          <p:nvPr/>
        </p:nvGrpSpPr>
        <p:grpSpPr>
          <a:xfrm>
            <a:off x="401383" y="-380363"/>
            <a:ext cx="19493298" cy="1625081"/>
            <a:chOff x="401383" y="119368"/>
            <a:chExt cx="19493298" cy="1625081"/>
          </a:xfrm>
        </p:grpSpPr>
        <p:pic>
          <p:nvPicPr>
            <p:cNvPr id="50" name="Google Shape;50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1383" y="119368"/>
              <a:ext cx="1039409" cy="15985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922028" y="119368"/>
              <a:ext cx="2708468" cy="16250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283562" y="119368"/>
              <a:ext cx="1611119" cy="15943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" name="Google Shape;53;p1"/>
          <p:cNvGrpSpPr/>
          <p:nvPr/>
        </p:nvGrpSpPr>
        <p:grpSpPr>
          <a:xfrm>
            <a:off x="209417" y="1879174"/>
            <a:ext cx="6352540" cy="6125845"/>
            <a:chOff x="209417" y="1879174"/>
            <a:chExt cx="6352540" cy="6125845"/>
          </a:xfrm>
        </p:grpSpPr>
        <p:sp>
          <p:nvSpPr>
            <p:cNvPr id="54" name="Google Shape;54;p1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6099232" y="0"/>
                  </a:moveTo>
                  <a:lnTo>
                    <a:pt x="253104" y="0"/>
                  </a:lnTo>
                  <a:lnTo>
                    <a:pt x="207608" y="4077"/>
                  </a:lnTo>
                  <a:lnTo>
                    <a:pt x="164787" y="15834"/>
                  </a:lnTo>
                  <a:lnTo>
                    <a:pt x="125357" y="34556"/>
                  </a:lnTo>
                  <a:lnTo>
                    <a:pt x="90032" y="59526"/>
                  </a:lnTo>
                  <a:lnTo>
                    <a:pt x="59526" y="90032"/>
                  </a:lnTo>
                  <a:lnTo>
                    <a:pt x="34556" y="125357"/>
                  </a:lnTo>
                  <a:lnTo>
                    <a:pt x="15834" y="164787"/>
                  </a:lnTo>
                  <a:lnTo>
                    <a:pt x="4077" y="207608"/>
                  </a:lnTo>
                  <a:lnTo>
                    <a:pt x="0" y="253104"/>
                  </a:lnTo>
                  <a:lnTo>
                    <a:pt x="0" y="5872363"/>
                  </a:lnTo>
                  <a:lnTo>
                    <a:pt x="4077" y="5917859"/>
                  </a:lnTo>
                  <a:lnTo>
                    <a:pt x="15834" y="5960680"/>
                  </a:lnTo>
                  <a:lnTo>
                    <a:pt x="34556" y="6000110"/>
                  </a:lnTo>
                  <a:lnTo>
                    <a:pt x="59526" y="6035435"/>
                  </a:lnTo>
                  <a:lnTo>
                    <a:pt x="90032" y="6065941"/>
                  </a:lnTo>
                  <a:lnTo>
                    <a:pt x="125357" y="6090912"/>
                  </a:lnTo>
                  <a:lnTo>
                    <a:pt x="164787" y="6109633"/>
                  </a:lnTo>
                  <a:lnTo>
                    <a:pt x="207608" y="6121390"/>
                  </a:lnTo>
                  <a:lnTo>
                    <a:pt x="253104" y="6125468"/>
                  </a:lnTo>
                  <a:lnTo>
                    <a:pt x="6099232" y="6125468"/>
                  </a:lnTo>
                  <a:lnTo>
                    <a:pt x="6144728" y="6121390"/>
                  </a:lnTo>
                  <a:lnTo>
                    <a:pt x="6187549" y="6109633"/>
                  </a:lnTo>
                  <a:lnTo>
                    <a:pt x="6226979" y="6090912"/>
                  </a:lnTo>
                  <a:lnTo>
                    <a:pt x="6262305" y="6065941"/>
                  </a:lnTo>
                  <a:lnTo>
                    <a:pt x="6292810" y="6035435"/>
                  </a:lnTo>
                  <a:lnTo>
                    <a:pt x="6317781" y="6000110"/>
                  </a:lnTo>
                  <a:lnTo>
                    <a:pt x="6336502" y="5960680"/>
                  </a:lnTo>
                  <a:lnTo>
                    <a:pt x="6348259" y="5917859"/>
                  </a:lnTo>
                  <a:lnTo>
                    <a:pt x="6352337" y="5872363"/>
                  </a:lnTo>
                  <a:lnTo>
                    <a:pt x="6352337" y="253104"/>
                  </a:lnTo>
                  <a:lnTo>
                    <a:pt x="6348259" y="207608"/>
                  </a:lnTo>
                  <a:lnTo>
                    <a:pt x="6336502" y="164787"/>
                  </a:lnTo>
                  <a:lnTo>
                    <a:pt x="6317781" y="125357"/>
                  </a:lnTo>
                  <a:lnTo>
                    <a:pt x="6292810" y="90032"/>
                  </a:lnTo>
                  <a:lnTo>
                    <a:pt x="6262305" y="59526"/>
                  </a:lnTo>
                  <a:lnTo>
                    <a:pt x="6226979" y="34556"/>
                  </a:lnTo>
                  <a:lnTo>
                    <a:pt x="6187549" y="15834"/>
                  </a:lnTo>
                  <a:lnTo>
                    <a:pt x="6144728" y="4077"/>
                  </a:lnTo>
                  <a:lnTo>
                    <a:pt x="6099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0" y="253104"/>
                  </a:moveTo>
                  <a:lnTo>
                    <a:pt x="4077" y="207608"/>
                  </a:lnTo>
                  <a:lnTo>
                    <a:pt x="15834" y="164787"/>
                  </a:lnTo>
                  <a:lnTo>
                    <a:pt x="34556" y="125357"/>
                  </a:lnTo>
                  <a:lnTo>
                    <a:pt x="59526" y="90032"/>
                  </a:lnTo>
                  <a:lnTo>
                    <a:pt x="90032" y="59526"/>
                  </a:lnTo>
                  <a:lnTo>
                    <a:pt x="125357" y="34556"/>
                  </a:lnTo>
                  <a:lnTo>
                    <a:pt x="164787" y="15834"/>
                  </a:lnTo>
                  <a:lnTo>
                    <a:pt x="207608" y="4077"/>
                  </a:lnTo>
                  <a:lnTo>
                    <a:pt x="253104" y="0"/>
                  </a:lnTo>
                  <a:lnTo>
                    <a:pt x="6099232" y="0"/>
                  </a:lnTo>
                  <a:lnTo>
                    <a:pt x="6144728" y="4077"/>
                  </a:lnTo>
                  <a:lnTo>
                    <a:pt x="6187549" y="15834"/>
                  </a:lnTo>
                  <a:lnTo>
                    <a:pt x="6226979" y="34556"/>
                  </a:lnTo>
                  <a:lnTo>
                    <a:pt x="6262305" y="59526"/>
                  </a:lnTo>
                  <a:lnTo>
                    <a:pt x="6292810" y="90032"/>
                  </a:lnTo>
                  <a:lnTo>
                    <a:pt x="6317781" y="125357"/>
                  </a:lnTo>
                  <a:lnTo>
                    <a:pt x="6336502" y="164787"/>
                  </a:lnTo>
                  <a:lnTo>
                    <a:pt x="6348259" y="207608"/>
                  </a:lnTo>
                  <a:lnTo>
                    <a:pt x="6352337" y="253104"/>
                  </a:lnTo>
                  <a:lnTo>
                    <a:pt x="6352337" y="5872363"/>
                  </a:lnTo>
                  <a:lnTo>
                    <a:pt x="6348259" y="5917859"/>
                  </a:lnTo>
                  <a:lnTo>
                    <a:pt x="6336502" y="5960680"/>
                  </a:lnTo>
                  <a:lnTo>
                    <a:pt x="6317781" y="6000110"/>
                  </a:lnTo>
                  <a:lnTo>
                    <a:pt x="6292810" y="6035435"/>
                  </a:lnTo>
                  <a:lnTo>
                    <a:pt x="6262305" y="6065941"/>
                  </a:lnTo>
                  <a:lnTo>
                    <a:pt x="6226979" y="6090912"/>
                  </a:lnTo>
                  <a:lnTo>
                    <a:pt x="6187549" y="6109633"/>
                  </a:lnTo>
                  <a:lnTo>
                    <a:pt x="6144728" y="6121390"/>
                  </a:lnTo>
                  <a:lnTo>
                    <a:pt x="6099232" y="6125468"/>
                  </a:lnTo>
                  <a:lnTo>
                    <a:pt x="253104" y="6125468"/>
                  </a:lnTo>
                  <a:lnTo>
                    <a:pt x="207608" y="6121390"/>
                  </a:lnTo>
                  <a:lnTo>
                    <a:pt x="164787" y="6109633"/>
                  </a:lnTo>
                  <a:lnTo>
                    <a:pt x="125357" y="6090912"/>
                  </a:lnTo>
                  <a:lnTo>
                    <a:pt x="90032" y="6065941"/>
                  </a:lnTo>
                  <a:lnTo>
                    <a:pt x="59526" y="6035435"/>
                  </a:lnTo>
                  <a:lnTo>
                    <a:pt x="34556" y="6000110"/>
                  </a:lnTo>
                  <a:lnTo>
                    <a:pt x="15834" y="5960680"/>
                  </a:lnTo>
                  <a:lnTo>
                    <a:pt x="4077" y="5917859"/>
                  </a:lnTo>
                  <a:lnTo>
                    <a:pt x="0" y="5872363"/>
                  </a:lnTo>
                  <a:lnTo>
                    <a:pt x="0" y="253104"/>
                  </a:lnTo>
                  <a:close/>
                </a:path>
              </a:pathLst>
            </a:custGeom>
            <a:noFill/>
            <a:ln w="26175" cap="flat" cmpd="sng">
              <a:solidFill>
                <a:srgbClr val="7E7E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6" name="Google Shape;56;p1"/>
          <p:cNvGrpSpPr/>
          <p:nvPr/>
        </p:nvGrpSpPr>
        <p:grpSpPr>
          <a:xfrm>
            <a:off x="6779355" y="1893849"/>
            <a:ext cx="6352540" cy="6125845"/>
            <a:chOff x="209417" y="1879174"/>
            <a:chExt cx="6352540" cy="6125845"/>
          </a:xfrm>
        </p:grpSpPr>
        <p:sp>
          <p:nvSpPr>
            <p:cNvPr id="57" name="Google Shape;57;p1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6099232" y="0"/>
                  </a:moveTo>
                  <a:lnTo>
                    <a:pt x="253104" y="0"/>
                  </a:lnTo>
                  <a:lnTo>
                    <a:pt x="207608" y="4077"/>
                  </a:lnTo>
                  <a:lnTo>
                    <a:pt x="164787" y="15834"/>
                  </a:lnTo>
                  <a:lnTo>
                    <a:pt x="125357" y="34556"/>
                  </a:lnTo>
                  <a:lnTo>
                    <a:pt x="90032" y="59526"/>
                  </a:lnTo>
                  <a:lnTo>
                    <a:pt x="59526" y="90032"/>
                  </a:lnTo>
                  <a:lnTo>
                    <a:pt x="34556" y="125357"/>
                  </a:lnTo>
                  <a:lnTo>
                    <a:pt x="15834" y="164787"/>
                  </a:lnTo>
                  <a:lnTo>
                    <a:pt x="4077" y="207608"/>
                  </a:lnTo>
                  <a:lnTo>
                    <a:pt x="0" y="253104"/>
                  </a:lnTo>
                  <a:lnTo>
                    <a:pt x="0" y="5872363"/>
                  </a:lnTo>
                  <a:lnTo>
                    <a:pt x="4077" y="5917859"/>
                  </a:lnTo>
                  <a:lnTo>
                    <a:pt x="15834" y="5960680"/>
                  </a:lnTo>
                  <a:lnTo>
                    <a:pt x="34556" y="6000110"/>
                  </a:lnTo>
                  <a:lnTo>
                    <a:pt x="59526" y="6035435"/>
                  </a:lnTo>
                  <a:lnTo>
                    <a:pt x="90032" y="6065941"/>
                  </a:lnTo>
                  <a:lnTo>
                    <a:pt x="125357" y="6090912"/>
                  </a:lnTo>
                  <a:lnTo>
                    <a:pt x="164787" y="6109633"/>
                  </a:lnTo>
                  <a:lnTo>
                    <a:pt x="207608" y="6121390"/>
                  </a:lnTo>
                  <a:lnTo>
                    <a:pt x="253104" y="6125468"/>
                  </a:lnTo>
                  <a:lnTo>
                    <a:pt x="6099232" y="6125468"/>
                  </a:lnTo>
                  <a:lnTo>
                    <a:pt x="6144728" y="6121390"/>
                  </a:lnTo>
                  <a:lnTo>
                    <a:pt x="6187549" y="6109633"/>
                  </a:lnTo>
                  <a:lnTo>
                    <a:pt x="6226979" y="6090912"/>
                  </a:lnTo>
                  <a:lnTo>
                    <a:pt x="6262305" y="6065941"/>
                  </a:lnTo>
                  <a:lnTo>
                    <a:pt x="6292810" y="6035435"/>
                  </a:lnTo>
                  <a:lnTo>
                    <a:pt x="6317781" y="6000110"/>
                  </a:lnTo>
                  <a:lnTo>
                    <a:pt x="6336502" y="5960680"/>
                  </a:lnTo>
                  <a:lnTo>
                    <a:pt x="6348259" y="5917859"/>
                  </a:lnTo>
                  <a:lnTo>
                    <a:pt x="6352337" y="5872363"/>
                  </a:lnTo>
                  <a:lnTo>
                    <a:pt x="6352337" y="253104"/>
                  </a:lnTo>
                  <a:lnTo>
                    <a:pt x="6348259" y="207608"/>
                  </a:lnTo>
                  <a:lnTo>
                    <a:pt x="6336502" y="164787"/>
                  </a:lnTo>
                  <a:lnTo>
                    <a:pt x="6317781" y="125357"/>
                  </a:lnTo>
                  <a:lnTo>
                    <a:pt x="6292810" y="90032"/>
                  </a:lnTo>
                  <a:lnTo>
                    <a:pt x="6262305" y="59526"/>
                  </a:lnTo>
                  <a:lnTo>
                    <a:pt x="6226979" y="34556"/>
                  </a:lnTo>
                  <a:lnTo>
                    <a:pt x="6187549" y="15834"/>
                  </a:lnTo>
                  <a:lnTo>
                    <a:pt x="6144728" y="4077"/>
                  </a:lnTo>
                  <a:lnTo>
                    <a:pt x="6099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0" y="253104"/>
                  </a:moveTo>
                  <a:lnTo>
                    <a:pt x="4077" y="207608"/>
                  </a:lnTo>
                  <a:lnTo>
                    <a:pt x="15834" y="164787"/>
                  </a:lnTo>
                  <a:lnTo>
                    <a:pt x="34556" y="125357"/>
                  </a:lnTo>
                  <a:lnTo>
                    <a:pt x="59526" y="90032"/>
                  </a:lnTo>
                  <a:lnTo>
                    <a:pt x="90032" y="59526"/>
                  </a:lnTo>
                  <a:lnTo>
                    <a:pt x="125357" y="34556"/>
                  </a:lnTo>
                  <a:lnTo>
                    <a:pt x="164787" y="15834"/>
                  </a:lnTo>
                  <a:lnTo>
                    <a:pt x="207608" y="4077"/>
                  </a:lnTo>
                  <a:lnTo>
                    <a:pt x="253104" y="0"/>
                  </a:lnTo>
                  <a:lnTo>
                    <a:pt x="6099232" y="0"/>
                  </a:lnTo>
                  <a:lnTo>
                    <a:pt x="6144728" y="4077"/>
                  </a:lnTo>
                  <a:lnTo>
                    <a:pt x="6187549" y="15834"/>
                  </a:lnTo>
                  <a:lnTo>
                    <a:pt x="6226979" y="34556"/>
                  </a:lnTo>
                  <a:lnTo>
                    <a:pt x="6262305" y="59526"/>
                  </a:lnTo>
                  <a:lnTo>
                    <a:pt x="6292810" y="90032"/>
                  </a:lnTo>
                  <a:lnTo>
                    <a:pt x="6317781" y="125357"/>
                  </a:lnTo>
                  <a:lnTo>
                    <a:pt x="6336502" y="164787"/>
                  </a:lnTo>
                  <a:lnTo>
                    <a:pt x="6348259" y="207608"/>
                  </a:lnTo>
                  <a:lnTo>
                    <a:pt x="6352337" y="253104"/>
                  </a:lnTo>
                  <a:lnTo>
                    <a:pt x="6352337" y="5872363"/>
                  </a:lnTo>
                  <a:lnTo>
                    <a:pt x="6348259" y="5917859"/>
                  </a:lnTo>
                  <a:lnTo>
                    <a:pt x="6336502" y="5960680"/>
                  </a:lnTo>
                  <a:lnTo>
                    <a:pt x="6317781" y="6000110"/>
                  </a:lnTo>
                  <a:lnTo>
                    <a:pt x="6292810" y="6035435"/>
                  </a:lnTo>
                  <a:lnTo>
                    <a:pt x="6262305" y="6065941"/>
                  </a:lnTo>
                  <a:lnTo>
                    <a:pt x="6226979" y="6090912"/>
                  </a:lnTo>
                  <a:lnTo>
                    <a:pt x="6187549" y="6109633"/>
                  </a:lnTo>
                  <a:lnTo>
                    <a:pt x="6144728" y="6121390"/>
                  </a:lnTo>
                  <a:lnTo>
                    <a:pt x="6099232" y="6125468"/>
                  </a:lnTo>
                  <a:lnTo>
                    <a:pt x="253104" y="6125468"/>
                  </a:lnTo>
                  <a:lnTo>
                    <a:pt x="207608" y="6121390"/>
                  </a:lnTo>
                  <a:lnTo>
                    <a:pt x="164787" y="6109633"/>
                  </a:lnTo>
                  <a:lnTo>
                    <a:pt x="125357" y="6090912"/>
                  </a:lnTo>
                  <a:lnTo>
                    <a:pt x="90032" y="6065941"/>
                  </a:lnTo>
                  <a:lnTo>
                    <a:pt x="59526" y="6035435"/>
                  </a:lnTo>
                  <a:lnTo>
                    <a:pt x="34556" y="6000110"/>
                  </a:lnTo>
                  <a:lnTo>
                    <a:pt x="15834" y="5960680"/>
                  </a:lnTo>
                  <a:lnTo>
                    <a:pt x="4077" y="5917859"/>
                  </a:lnTo>
                  <a:lnTo>
                    <a:pt x="0" y="5872363"/>
                  </a:lnTo>
                  <a:lnTo>
                    <a:pt x="0" y="253104"/>
                  </a:lnTo>
                  <a:close/>
                </a:path>
              </a:pathLst>
            </a:custGeom>
            <a:noFill/>
            <a:ln w="26175" cap="flat" cmpd="sng">
              <a:solidFill>
                <a:srgbClr val="7E7E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9" name="Google Shape;59;p1"/>
          <p:cNvGrpSpPr/>
          <p:nvPr/>
        </p:nvGrpSpPr>
        <p:grpSpPr>
          <a:xfrm>
            <a:off x="13528806" y="1915915"/>
            <a:ext cx="6352540" cy="6125845"/>
            <a:chOff x="209417" y="1879174"/>
            <a:chExt cx="6352540" cy="6125845"/>
          </a:xfrm>
        </p:grpSpPr>
        <p:sp>
          <p:nvSpPr>
            <p:cNvPr id="60" name="Google Shape;60;p1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6099232" y="0"/>
                  </a:moveTo>
                  <a:lnTo>
                    <a:pt x="253104" y="0"/>
                  </a:lnTo>
                  <a:lnTo>
                    <a:pt x="207608" y="4077"/>
                  </a:lnTo>
                  <a:lnTo>
                    <a:pt x="164787" y="15834"/>
                  </a:lnTo>
                  <a:lnTo>
                    <a:pt x="125357" y="34556"/>
                  </a:lnTo>
                  <a:lnTo>
                    <a:pt x="90032" y="59526"/>
                  </a:lnTo>
                  <a:lnTo>
                    <a:pt x="59526" y="90032"/>
                  </a:lnTo>
                  <a:lnTo>
                    <a:pt x="34556" y="125357"/>
                  </a:lnTo>
                  <a:lnTo>
                    <a:pt x="15834" y="164787"/>
                  </a:lnTo>
                  <a:lnTo>
                    <a:pt x="4077" y="207608"/>
                  </a:lnTo>
                  <a:lnTo>
                    <a:pt x="0" y="253104"/>
                  </a:lnTo>
                  <a:lnTo>
                    <a:pt x="0" y="5872363"/>
                  </a:lnTo>
                  <a:lnTo>
                    <a:pt x="4077" y="5917859"/>
                  </a:lnTo>
                  <a:lnTo>
                    <a:pt x="15834" y="5960680"/>
                  </a:lnTo>
                  <a:lnTo>
                    <a:pt x="34556" y="6000110"/>
                  </a:lnTo>
                  <a:lnTo>
                    <a:pt x="59526" y="6035435"/>
                  </a:lnTo>
                  <a:lnTo>
                    <a:pt x="90032" y="6065941"/>
                  </a:lnTo>
                  <a:lnTo>
                    <a:pt x="125357" y="6090912"/>
                  </a:lnTo>
                  <a:lnTo>
                    <a:pt x="164787" y="6109633"/>
                  </a:lnTo>
                  <a:lnTo>
                    <a:pt x="207608" y="6121390"/>
                  </a:lnTo>
                  <a:lnTo>
                    <a:pt x="253104" y="6125468"/>
                  </a:lnTo>
                  <a:lnTo>
                    <a:pt x="6099232" y="6125468"/>
                  </a:lnTo>
                  <a:lnTo>
                    <a:pt x="6144728" y="6121390"/>
                  </a:lnTo>
                  <a:lnTo>
                    <a:pt x="6187549" y="6109633"/>
                  </a:lnTo>
                  <a:lnTo>
                    <a:pt x="6226979" y="6090912"/>
                  </a:lnTo>
                  <a:lnTo>
                    <a:pt x="6262305" y="6065941"/>
                  </a:lnTo>
                  <a:lnTo>
                    <a:pt x="6292810" y="6035435"/>
                  </a:lnTo>
                  <a:lnTo>
                    <a:pt x="6317781" y="6000110"/>
                  </a:lnTo>
                  <a:lnTo>
                    <a:pt x="6336502" y="5960680"/>
                  </a:lnTo>
                  <a:lnTo>
                    <a:pt x="6348259" y="5917859"/>
                  </a:lnTo>
                  <a:lnTo>
                    <a:pt x="6352337" y="5872363"/>
                  </a:lnTo>
                  <a:lnTo>
                    <a:pt x="6352337" y="253104"/>
                  </a:lnTo>
                  <a:lnTo>
                    <a:pt x="6348259" y="207608"/>
                  </a:lnTo>
                  <a:lnTo>
                    <a:pt x="6336502" y="164787"/>
                  </a:lnTo>
                  <a:lnTo>
                    <a:pt x="6317781" y="125357"/>
                  </a:lnTo>
                  <a:lnTo>
                    <a:pt x="6292810" y="90032"/>
                  </a:lnTo>
                  <a:lnTo>
                    <a:pt x="6262305" y="59526"/>
                  </a:lnTo>
                  <a:lnTo>
                    <a:pt x="6226979" y="34556"/>
                  </a:lnTo>
                  <a:lnTo>
                    <a:pt x="6187549" y="15834"/>
                  </a:lnTo>
                  <a:lnTo>
                    <a:pt x="6144728" y="4077"/>
                  </a:lnTo>
                  <a:lnTo>
                    <a:pt x="6099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0" y="253104"/>
                  </a:moveTo>
                  <a:lnTo>
                    <a:pt x="4077" y="207608"/>
                  </a:lnTo>
                  <a:lnTo>
                    <a:pt x="15834" y="164787"/>
                  </a:lnTo>
                  <a:lnTo>
                    <a:pt x="34556" y="125357"/>
                  </a:lnTo>
                  <a:lnTo>
                    <a:pt x="59526" y="90032"/>
                  </a:lnTo>
                  <a:lnTo>
                    <a:pt x="90032" y="59526"/>
                  </a:lnTo>
                  <a:lnTo>
                    <a:pt x="125357" y="34556"/>
                  </a:lnTo>
                  <a:lnTo>
                    <a:pt x="164787" y="15834"/>
                  </a:lnTo>
                  <a:lnTo>
                    <a:pt x="207608" y="4077"/>
                  </a:lnTo>
                  <a:lnTo>
                    <a:pt x="253104" y="0"/>
                  </a:lnTo>
                  <a:lnTo>
                    <a:pt x="6099232" y="0"/>
                  </a:lnTo>
                  <a:lnTo>
                    <a:pt x="6144728" y="4077"/>
                  </a:lnTo>
                  <a:lnTo>
                    <a:pt x="6187549" y="15834"/>
                  </a:lnTo>
                  <a:lnTo>
                    <a:pt x="6226979" y="34556"/>
                  </a:lnTo>
                  <a:lnTo>
                    <a:pt x="6262305" y="59526"/>
                  </a:lnTo>
                  <a:lnTo>
                    <a:pt x="6292810" y="90032"/>
                  </a:lnTo>
                  <a:lnTo>
                    <a:pt x="6317781" y="125357"/>
                  </a:lnTo>
                  <a:lnTo>
                    <a:pt x="6336502" y="164787"/>
                  </a:lnTo>
                  <a:lnTo>
                    <a:pt x="6348259" y="207608"/>
                  </a:lnTo>
                  <a:lnTo>
                    <a:pt x="6352337" y="253104"/>
                  </a:lnTo>
                  <a:lnTo>
                    <a:pt x="6352337" y="5872363"/>
                  </a:lnTo>
                  <a:lnTo>
                    <a:pt x="6348259" y="5917859"/>
                  </a:lnTo>
                  <a:lnTo>
                    <a:pt x="6336502" y="5960680"/>
                  </a:lnTo>
                  <a:lnTo>
                    <a:pt x="6317781" y="6000110"/>
                  </a:lnTo>
                  <a:lnTo>
                    <a:pt x="6292810" y="6035435"/>
                  </a:lnTo>
                  <a:lnTo>
                    <a:pt x="6262305" y="6065941"/>
                  </a:lnTo>
                  <a:lnTo>
                    <a:pt x="6226979" y="6090912"/>
                  </a:lnTo>
                  <a:lnTo>
                    <a:pt x="6187549" y="6109633"/>
                  </a:lnTo>
                  <a:lnTo>
                    <a:pt x="6144728" y="6121390"/>
                  </a:lnTo>
                  <a:lnTo>
                    <a:pt x="6099232" y="6125468"/>
                  </a:lnTo>
                  <a:lnTo>
                    <a:pt x="253104" y="6125468"/>
                  </a:lnTo>
                  <a:lnTo>
                    <a:pt x="207608" y="6121390"/>
                  </a:lnTo>
                  <a:lnTo>
                    <a:pt x="164787" y="6109633"/>
                  </a:lnTo>
                  <a:lnTo>
                    <a:pt x="125357" y="6090912"/>
                  </a:lnTo>
                  <a:lnTo>
                    <a:pt x="90032" y="6065941"/>
                  </a:lnTo>
                  <a:lnTo>
                    <a:pt x="59526" y="6035435"/>
                  </a:lnTo>
                  <a:lnTo>
                    <a:pt x="34556" y="6000110"/>
                  </a:lnTo>
                  <a:lnTo>
                    <a:pt x="15834" y="5960680"/>
                  </a:lnTo>
                  <a:lnTo>
                    <a:pt x="4077" y="5917859"/>
                  </a:lnTo>
                  <a:lnTo>
                    <a:pt x="0" y="5872363"/>
                  </a:lnTo>
                  <a:lnTo>
                    <a:pt x="0" y="253104"/>
                  </a:lnTo>
                  <a:close/>
                </a:path>
              </a:pathLst>
            </a:custGeom>
            <a:noFill/>
            <a:ln w="26175" cap="flat" cmpd="sng">
              <a:solidFill>
                <a:srgbClr val="7E7E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2" name="Google Shape;62;p1"/>
          <p:cNvGrpSpPr/>
          <p:nvPr/>
        </p:nvGrpSpPr>
        <p:grpSpPr>
          <a:xfrm>
            <a:off x="248300" y="8392160"/>
            <a:ext cx="6352540" cy="6125845"/>
            <a:chOff x="209417" y="1879174"/>
            <a:chExt cx="6352540" cy="6125845"/>
          </a:xfrm>
        </p:grpSpPr>
        <p:sp>
          <p:nvSpPr>
            <p:cNvPr id="63" name="Google Shape;63;p1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6099232" y="0"/>
                  </a:moveTo>
                  <a:lnTo>
                    <a:pt x="253104" y="0"/>
                  </a:lnTo>
                  <a:lnTo>
                    <a:pt x="207608" y="4077"/>
                  </a:lnTo>
                  <a:lnTo>
                    <a:pt x="164787" y="15834"/>
                  </a:lnTo>
                  <a:lnTo>
                    <a:pt x="125357" y="34556"/>
                  </a:lnTo>
                  <a:lnTo>
                    <a:pt x="90032" y="59526"/>
                  </a:lnTo>
                  <a:lnTo>
                    <a:pt x="59526" y="90032"/>
                  </a:lnTo>
                  <a:lnTo>
                    <a:pt x="34556" y="125357"/>
                  </a:lnTo>
                  <a:lnTo>
                    <a:pt x="15834" y="164787"/>
                  </a:lnTo>
                  <a:lnTo>
                    <a:pt x="4077" y="207608"/>
                  </a:lnTo>
                  <a:lnTo>
                    <a:pt x="0" y="253104"/>
                  </a:lnTo>
                  <a:lnTo>
                    <a:pt x="0" y="5872363"/>
                  </a:lnTo>
                  <a:lnTo>
                    <a:pt x="4077" y="5917859"/>
                  </a:lnTo>
                  <a:lnTo>
                    <a:pt x="15834" y="5960680"/>
                  </a:lnTo>
                  <a:lnTo>
                    <a:pt x="34556" y="6000110"/>
                  </a:lnTo>
                  <a:lnTo>
                    <a:pt x="59526" y="6035435"/>
                  </a:lnTo>
                  <a:lnTo>
                    <a:pt x="90032" y="6065941"/>
                  </a:lnTo>
                  <a:lnTo>
                    <a:pt x="125357" y="6090912"/>
                  </a:lnTo>
                  <a:lnTo>
                    <a:pt x="164787" y="6109633"/>
                  </a:lnTo>
                  <a:lnTo>
                    <a:pt x="207608" y="6121390"/>
                  </a:lnTo>
                  <a:lnTo>
                    <a:pt x="253104" y="6125468"/>
                  </a:lnTo>
                  <a:lnTo>
                    <a:pt x="6099232" y="6125468"/>
                  </a:lnTo>
                  <a:lnTo>
                    <a:pt x="6144728" y="6121390"/>
                  </a:lnTo>
                  <a:lnTo>
                    <a:pt x="6187549" y="6109633"/>
                  </a:lnTo>
                  <a:lnTo>
                    <a:pt x="6226979" y="6090912"/>
                  </a:lnTo>
                  <a:lnTo>
                    <a:pt x="6262305" y="6065941"/>
                  </a:lnTo>
                  <a:lnTo>
                    <a:pt x="6292810" y="6035435"/>
                  </a:lnTo>
                  <a:lnTo>
                    <a:pt x="6317781" y="6000110"/>
                  </a:lnTo>
                  <a:lnTo>
                    <a:pt x="6336502" y="5960680"/>
                  </a:lnTo>
                  <a:lnTo>
                    <a:pt x="6348259" y="5917859"/>
                  </a:lnTo>
                  <a:lnTo>
                    <a:pt x="6352337" y="5872363"/>
                  </a:lnTo>
                  <a:lnTo>
                    <a:pt x="6352337" y="253104"/>
                  </a:lnTo>
                  <a:lnTo>
                    <a:pt x="6348259" y="207608"/>
                  </a:lnTo>
                  <a:lnTo>
                    <a:pt x="6336502" y="164787"/>
                  </a:lnTo>
                  <a:lnTo>
                    <a:pt x="6317781" y="125357"/>
                  </a:lnTo>
                  <a:lnTo>
                    <a:pt x="6292810" y="90032"/>
                  </a:lnTo>
                  <a:lnTo>
                    <a:pt x="6262305" y="59526"/>
                  </a:lnTo>
                  <a:lnTo>
                    <a:pt x="6226979" y="34556"/>
                  </a:lnTo>
                  <a:lnTo>
                    <a:pt x="6187549" y="15834"/>
                  </a:lnTo>
                  <a:lnTo>
                    <a:pt x="6144728" y="4077"/>
                  </a:lnTo>
                  <a:lnTo>
                    <a:pt x="6099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0" y="253104"/>
                  </a:moveTo>
                  <a:lnTo>
                    <a:pt x="4077" y="207608"/>
                  </a:lnTo>
                  <a:lnTo>
                    <a:pt x="15834" y="164787"/>
                  </a:lnTo>
                  <a:lnTo>
                    <a:pt x="34556" y="125357"/>
                  </a:lnTo>
                  <a:lnTo>
                    <a:pt x="59526" y="90032"/>
                  </a:lnTo>
                  <a:lnTo>
                    <a:pt x="90032" y="59526"/>
                  </a:lnTo>
                  <a:lnTo>
                    <a:pt x="125357" y="34556"/>
                  </a:lnTo>
                  <a:lnTo>
                    <a:pt x="164787" y="15834"/>
                  </a:lnTo>
                  <a:lnTo>
                    <a:pt x="207608" y="4077"/>
                  </a:lnTo>
                  <a:lnTo>
                    <a:pt x="253104" y="0"/>
                  </a:lnTo>
                  <a:lnTo>
                    <a:pt x="6099232" y="0"/>
                  </a:lnTo>
                  <a:lnTo>
                    <a:pt x="6144728" y="4077"/>
                  </a:lnTo>
                  <a:lnTo>
                    <a:pt x="6187549" y="15834"/>
                  </a:lnTo>
                  <a:lnTo>
                    <a:pt x="6226979" y="34556"/>
                  </a:lnTo>
                  <a:lnTo>
                    <a:pt x="6262305" y="59526"/>
                  </a:lnTo>
                  <a:lnTo>
                    <a:pt x="6292810" y="90032"/>
                  </a:lnTo>
                  <a:lnTo>
                    <a:pt x="6317781" y="125357"/>
                  </a:lnTo>
                  <a:lnTo>
                    <a:pt x="6336502" y="164787"/>
                  </a:lnTo>
                  <a:lnTo>
                    <a:pt x="6348259" y="207608"/>
                  </a:lnTo>
                  <a:lnTo>
                    <a:pt x="6352337" y="253104"/>
                  </a:lnTo>
                  <a:lnTo>
                    <a:pt x="6352337" y="5872363"/>
                  </a:lnTo>
                  <a:lnTo>
                    <a:pt x="6348259" y="5917859"/>
                  </a:lnTo>
                  <a:lnTo>
                    <a:pt x="6336502" y="5960680"/>
                  </a:lnTo>
                  <a:lnTo>
                    <a:pt x="6317781" y="6000110"/>
                  </a:lnTo>
                  <a:lnTo>
                    <a:pt x="6292810" y="6035435"/>
                  </a:lnTo>
                  <a:lnTo>
                    <a:pt x="6262305" y="6065941"/>
                  </a:lnTo>
                  <a:lnTo>
                    <a:pt x="6226979" y="6090912"/>
                  </a:lnTo>
                  <a:lnTo>
                    <a:pt x="6187549" y="6109633"/>
                  </a:lnTo>
                  <a:lnTo>
                    <a:pt x="6144728" y="6121390"/>
                  </a:lnTo>
                  <a:lnTo>
                    <a:pt x="6099232" y="6125468"/>
                  </a:lnTo>
                  <a:lnTo>
                    <a:pt x="253104" y="6125468"/>
                  </a:lnTo>
                  <a:lnTo>
                    <a:pt x="207608" y="6121390"/>
                  </a:lnTo>
                  <a:lnTo>
                    <a:pt x="164787" y="6109633"/>
                  </a:lnTo>
                  <a:lnTo>
                    <a:pt x="125357" y="6090912"/>
                  </a:lnTo>
                  <a:lnTo>
                    <a:pt x="90032" y="6065941"/>
                  </a:lnTo>
                  <a:lnTo>
                    <a:pt x="59526" y="6035435"/>
                  </a:lnTo>
                  <a:lnTo>
                    <a:pt x="34556" y="6000110"/>
                  </a:lnTo>
                  <a:lnTo>
                    <a:pt x="15834" y="5960680"/>
                  </a:lnTo>
                  <a:lnTo>
                    <a:pt x="4077" y="5917859"/>
                  </a:lnTo>
                  <a:lnTo>
                    <a:pt x="0" y="5872363"/>
                  </a:lnTo>
                  <a:lnTo>
                    <a:pt x="0" y="253104"/>
                  </a:lnTo>
                  <a:close/>
                </a:path>
              </a:pathLst>
            </a:custGeom>
            <a:noFill/>
            <a:ln w="26175" cap="flat" cmpd="sng">
              <a:solidFill>
                <a:srgbClr val="7E7E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5" name="Google Shape;65;p1"/>
          <p:cNvGrpSpPr/>
          <p:nvPr/>
        </p:nvGrpSpPr>
        <p:grpSpPr>
          <a:xfrm>
            <a:off x="6875780" y="8378825"/>
            <a:ext cx="6352540" cy="6125845"/>
            <a:chOff x="209417" y="1879174"/>
            <a:chExt cx="6352540" cy="6125845"/>
          </a:xfrm>
        </p:grpSpPr>
        <p:sp>
          <p:nvSpPr>
            <p:cNvPr id="66" name="Google Shape;66;p1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6099232" y="0"/>
                  </a:moveTo>
                  <a:lnTo>
                    <a:pt x="253104" y="0"/>
                  </a:lnTo>
                  <a:lnTo>
                    <a:pt x="207608" y="4077"/>
                  </a:lnTo>
                  <a:lnTo>
                    <a:pt x="164787" y="15834"/>
                  </a:lnTo>
                  <a:lnTo>
                    <a:pt x="125357" y="34556"/>
                  </a:lnTo>
                  <a:lnTo>
                    <a:pt x="90032" y="59526"/>
                  </a:lnTo>
                  <a:lnTo>
                    <a:pt x="59526" y="90032"/>
                  </a:lnTo>
                  <a:lnTo>
                    <a:pt x="34556" y="125357"/>
                  </a:lnTo>
                  <a:lnTo>
                    <a:pt x="15834" y="164787"/>
                  </a:lnTo>
                  <a:lnTo>
                    <a:pt x="4077" y="207608"/>
                  </a:lnTo>
                  <a:lnTo>
                    <a:pt x="0" y="253104"/>
                  </a:lnTo>
                  <a:lnTo>
                    <a:pt x="0" y="5872363"/>
                  </a:lnTo>
                  <a:lnTo>
                    <a:pt x="4077" y="5917859"/>
                  </a:lnTo>
                  <a:lnTo>
                    <a:pt x="15834" y="5960680"/>
                  </a:lnTo>
                  <a:lnTo>
                    <a:pt x="34556" y="6000110"/>
                  </a:lnTo>
                  <a:lnTo>
                    <a:pt x="59526" y="6035435"/>
                  </a:lnTo>
                  <a:lnTo>
                    <a:pt x="90032" y="6065941"/>
                  </a:lnTo>
                  <a:lnTo>
                    <a:pt x="125357" y="6090912"/>
                  </a:lnTo>
                  <a:lnTo>
                    <a:pt x="164787" y="6109633"/>
                  </a:lnTo>
                  <a:lnTo>
                    <a:pt x="207608" y="6121390"/>
                  </a:lnTo>
                  <a:lnTo>
                    <a:pt x="253104" y="6125468"/>
                  </a:lnTo>
                  <a:lnTo>
                    <a:pt x="6099232" y="6125468"/>
                  </a:lnTo>
                  <a:lnTo>
                    <a:pt x="6144728" y="6121390"/>
                  </a:lnTo>
                  <a:lnTo>
                    <a:pt x="6187549" y="6109633"/>
                  </a:lnTo>
                  <a:lnTo>
                    <a:pt x="6226979" y="6090912"/>
                  </a:lnTo>
                  <a:lnTo>
                    <a:pt x="6262305" y="6065941"/>
                  </a:lnTo>
                  <a:lnTo>
                    <a:pt x="6292810" y="6035435"/>
                  </a:lnTo>
                  <a:lnTo>
                    <a:pt x="6317781" y="6000110"/>
                  </a:lnTo>
                  <a:lnTo>
                    <a:pt x="6336502" y="5960680"/>
                  </a:lnTo>
                  <a:lnTo>
                    <a:pt x="6348259" y="5917859"/>
                  </a:lnTo>
                  <a:lnTo>
                    <a:pt x="6352337" y="5872363"/>
                  </a:lnTo>
                  <a:lnTo>
                    <a:pt x="6352337" y="253104"/>
                  </a:lnTo>
                  <a:lnTo>
                    <a:pt x="6348259" y="207608"/>
                  </a:lnTo>
                  <a:lnTo>
                    <a:pt x="6336502" y="164787"/>
                  </a:lnTo>
                  <a:lnTo>
                    <a:pt x="6317781" y="125357"/>
                  </a:lnTo>
                  <a:lnTo>
                    <a:pt x="6292810" y="90032"/>
                  </a:lnTo>
                  <a:lnTo>
                    <a:pt x="6262305" y="59526"/>
                  </a:lnTo>
                  <a:lnTo>
                    <a:pt x="6226979" y="34556"/>
                  </a:lnTo>
                  <a:lnTo>
                    <a:pt x="6187549" y="15834"/>
                  </a:lnTo>
                  <a:lnTo>
                    <a:pt x="6144728" y="4077"/>
                  </a:lnTo>
                  <a:lnTo>
                    <a:pt x="6099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0" y="253104"/>
                  </a:moveTo>
                  <a:lnTo>
                    <a:pt x="4077" y="207608"/>
                  </a:lnTo>
                  <a:lnTo>
                    <a:pt x="15834" y="164787"/>
                  </a:lnTo>
                  <a:lnTo>
                    <a:pt x="34556" y="125357"/>
                  </a:lnTo>
                  <a:lnTo>
                    <a:pt x="59526" y="90032"/>
                  </a:lnTo>
                  <a:lnTo>
                    <a:pt x="90032" y="59526"/>
                  </a:lnTo>
                  <a:lnTo>
                    <a:pt x="125357" y="34556"/>
                  </a:lnTo>
                  <a:lnTo>
                    <a:pt x="164787" y="15834"/>
                  </a:lnTo>
                  <a:lnTo>
                    <a:pt x="207608" y="4077"/>
                  </a:lnTo>
                  <a:lnTo>
                    <a:pt x="253104" y="0"/>
                  </a:lnTo>
                  <a:lnTo>
                    <a:pt x="6099232" y="0"/>
                  </a:lnTo>
                  <a:lnTo>
                    <a:pt x="6144728" y="4077"/>
                  </a:lnTo>
                  <a:lnTo>
                    <a:pt x="6187549" y="15834"/>
                  </a:lnTo>
                  <a:lnTo>
                    <a:pt x="6226979" y="34556"/>
                  </a:lnTo>
                  <a:lnTo>
                    <a:pt x="6262305" y="59526"/>
                  </a:lnTo>
                  <a:lnTo>
                    <a:pt x="6292810" y="90032"/>
                  </a:lnTo>
                  <a:lnTo>
                    <a:pt x="6317781" y="125357"/>
                  </a:lnTo>
                  <a:lnTo>
                    <a:pt x="6336502" y="164787"/>
                  </a:lnTo>
                  <a:lnTo>
                    <a:pt x="6348259" y="207608"/>
                  </a:lnTo>
                  <a:lnTo>
                    <a:pt x="6352337" y="253104"/>
                  </a:lnTo>
                  <a:lnTo>
                    <a:pt x="6352337" y="5872363"/>
                  </a:lnTo>
                  <a:lnTo>
                    <a:pt x="6348259" y="5917859"/>
                  </a:lnTo>
                  <a:lnTo>
                    <a:pt x="6336502" y="5960680"/>
                  </a:lnTo>
                  <a:lnTo>
                    <a:pt x="6317781" y="6000110"/>
                  </a:lnTo>
                  <a:lnTo>
                    <a:pt x="6292810" y="6035435"/>
                  </a:lnTo>
                  <a:lnTo>
                    <a:pt x="6262305" y="6065941"/>
                  </a:lnTo>
                  <a:lnTo>
                    <a:pt x="6226979" y="6090912"/>
                  </a:lnTo>
                  <a:lnTo>
                    <a:pt x="6187549" y="6109633"/>
                  </a:lnTo>
                  <a:lnTo>
                    <a:pt x="6144728" y="6121390"/>
                  </a:lnTo>
                  <a:lnTo>
                    <a:pt x="6099232" y="6125468"/>
                  </a:lnTo>
                  <a:lnTo>
                    <a:pt x="253104" y="6125468"/>
                  </a:lnTo>
                  <a:lnTo>
                    <a:pt x="207608" y="6121390"/>
                  </a:lnTo>
                  <a:lnTo>
                    <a:pt x="164787" y="6109633"/>
                  </a:lnTo>
                  <a:lnTo>
                    <a:pt x="125357" y="6090912"/>
                  </a:lnTo>
                  <a:lnTo>
                    <a:pt x="90032" y="6065941"/>
                  </a:lnTo>
                  <a:lnTo>
                    <a:pt x="59526" y="6035435"/>
                  </a:lnTo>
                  <a:lnTo>
                    <a:pt x="34556" y="6000110"/>
                  </a:lnTo>
                  <a:lnTo>
                    <a:pt x="15834" y="5960680"/>
                  </a:lnTo>
                  <a:lnTo>
                    <a:pt x="4077" y="5917859"/>
                  </a:lnTo>
                  <a:lnTo>
                    <a:pt x="0" y="5872363"/>
                  </a:lnTo>
                  <a:lnTo>
                    <a:pt x="0" y="253104"/>
                  </a:lnTo>
                  <a:close/>
                </a:path>
              </a:pathLst>
            </a:custGeom>
            <a:noFill/>
            <a:ln w="26175" cap="flat" cmpd="sng">
              <a:solidFill>
                <a:srgbClr val="7E7E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8" name="Google Shape;68;p1"/>
          <p:cNvGrpSpPr/>
          <p:nvPr/>
        </p:nvGrpSpPr>
        <p:grpSpPr>
          <a:xfrm>
            <a:off x="13515471" y="8405495"/>
            <a:ext cx="6352540" cy="6125845"/>
            <a:chOff x="209417" y="1879174"/>
            <a:chExt cx="6352540" cy="6125845"/>
          </a:xfrm>
        </p:grpSpPr>
        <p:sp>
          <p:nvSpPr>
            <p:cNvPr id="69" name="Google Shape;69;p1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6099232" y="0"/>
                  </a:moveTo>
                  <a:lnTo>
                    <a:pt x="253104" y="0"/>
                  </a:lnTo>
                  <a:lnTo>
                    <a:pt x="207608" y="4077"/>
                  </a:lnTo>
                  <a:lnTo>
                    <a:pt x="164787" y="15834"/>
                  </a:lnTo>
                  <a:lnTo>
                    <a:pt x="125357" y="34556"/>
                  </a:lnTo>
                  <a:lnTo>
                    <a:pt x="90032" y="59526"/>
                  </a:lnTo>
                  <a:lnTo>
                    <a:pt x="59526" y="90032"/>
                  </a:lnTo>
                  <a:lnTo>
                    <a:pt x="34556" y="125357"/>
                  </a:lnTo>
                  <a:lnTo>
                    <a:pt x="15834" y="164787"/>
                  </a:lnTo>
                  <a:lnTo>
                    <a:pt x="4077" y="207608"/>
                  </a:lnTo>
                  <a:lnTo>
                    <a:pt x="0" y="253104"/>
                  </a:lnTo>
                  <a:lnTo>
                    <a:pt x="0" y="5872363"/>
                  </a:lnTo>
                  <a:lnTo>
                    <a:pt x="4077" y="5917859"/>
                  </a:lnTo>
                  <a:lnTo>
                    <a:pt x="15834" y="5960680"/>
                  </a:lnTo>
                  <a:lnTo>
                    <a:pt x="34556" y="6000110"/>
                  </a:lnTo>
                  <a:lnTo>
                    <a:pt x="59526" y="6035435"/>
                  </a:lnTo>
                  <a:lnTo>
                    <a:pt x="90032" y="6065941"/>
                  </a:lnTo>
                  <a:lnTo>
                    <a:pt x="125357" y="6090912"/>
                  </a:lnTo>
                  <a:lnTo>
                    <a:pt x="164787" y="6109633"/>
                  </a:lnTo>
                  <a:lnTo>
                    <a:pt x="207608" y="6121390"/>
                  </a:lnTo>
                  <a:lnTo>
                    <a:pt x="253104" y="6125468"/>
                  </a:lnTo>
                  <a:lnTo>
                    <a:pt x="6099232" y="6125468"/>
                  </a:lnTo>
                  <a:lnTo>
                    <a:pt x="6144728" y="6121390"/>
                  </a:lnTo>
                  <a:lnTo>
                    <a:pt x="6187549" y="6109633"/>
                  </a:lnTo>
                  <a:lnTo>
                    <a:pt x="6226979" y="6090912"/>
                  </a:lnTo>
                  <a:lnTo>
                    <a:pt x="6262305" y="6065941"/>
                  </a:lnTo>
                  <a:lnTo>
                    <a:pt x="6292810" y="6035435"/>
                  </a:lnTo>
                  <a:lnTo>
                    <a:pt x="6317781" y="6000110"/>
                  </a:lnTo>
                  <a:lnTo>
                    <a:pt x="6336502" y="5960680"/>
                  </a:lnTo>
                  <a:lnTo>
                    <a:pt x="6348259" y="5917859"/>
                  </a:lnTo>
                  <a:lnTo>
                    <a:pt x="6352337" y="5872363"/>
                  </a:lnTo>
                  <a:lnTo>
                    <a:pt x="6352337" y="253104"/>
                  </a:lnTo>
                  <a:lnTo>
                    <a:pt x="6348259" y="207608"/>
                  </a:lnTo>
                  <a:lnTo>
                    <a:pt x="6336502" y="164787"/>
                  </a:lnTo>
                  <a:lnTo>
                    <a:pt x="6317781" y="125357"/>
                  </a:lnTo>
                  <a:lnTo>
                    <a:pt x="6292810" y="90032"/>
                  </a:lnTo>
                  <a:lnTo>
                    <a:pt x="6262305" y="59526"/>
                  </a:lnTo>
                  <a:lnTo>
                    <a:pt x="6226979" y="34556"/>
                  </a:lnTo>
                  <a:lnTo>
                    <a:pt x="6187549" y="15834"/>
                  </a:lnTo>
                  <a:lnTo>
                    <a:pt x="6144728" y="4077"/>
                  </a:lnTo>
                  <a:lnTo>
                    <a:pt x="6099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0" y="253104"/>
                  </a:moveTo>
                  <a:lnTo>
                    <a:pt x="4077" y="207608"/>
                  </a:lnTo>
                  <a:lnTo>
                    <a:pt x="15834" y="164787"/>
                  </a:lnTo>
                  <a:lnTo>
                    <a:pt x="34556" y="125357"/>
                  </a:lnTo>
                  <a:lnTo>
                    <a:pt x="59526" y="90032"/>
                  </a:lnTo>
                  <a:lnTo>
                    <a:pt x="90032" y="59526"/>
                  </a:lnTo>
                  <a:lnTo>
                    <a:pt x="125357" y="34556"/>
                  </a:lnTo>
                  <a:lnTo>
                    <a:pt x="164787" y="15834"/>
                  </a:lnTo>
                  <a:lnTo>
                    <a:pt x="207608" y="4077"/>
                  </a:lnTo>
                  <a:lnTo>
                    <a:pt x="253104" y="0"/>
                  </a:lnTo>
                  <a:lnTo>
                    <a:pt x="6099232" y="0"/>
                  </a:lnTo>
                  <a:lnTo>
                    <a:pt x="6144728" y="4077"/>
                  </a:lnTo>
                  <a:lnTo>
                    <a:pt x="6187549" y="15834"/>
                  </a:lnTo>
                  <a:lnTo>
                    <a:pt x="6226979" y="34556"/>
                  </a:lnTo>
                  <a:lnTo>
                    <a:pt x="6262305" y="59526"/>
                  </a:lnTo>
                  <a:lnTo>
                    <a:pt x="6292810" y="90032"/>
                  </a:lnTo>
                  <a:lnTo>
                    <a:pt x="6317781" y="125357"/>
                  </a:lnTo>
                  <a:lnTo>
                    <a:pt x="6336502" y="164787"/>
                  </a:lnTo>
                  <a:lnTo>
                    <a:pt x="6348259" y="207608"/>
                  </a:lnTo>
                  <a:lnTo>
                    <a:pt x="6352337" y="253104"/>
                  </a:lnTo>
                  <a:lnTo>
                    <a:pt x="6352337" y="5872363"/>
                  </a:lnTo>
                  <a:lnTo>
                    <a:pt x="6348259" y="5917859"/>
                  </a:lnTo>
                  <a:lnTo>
                    <a:pt x="6336502" y="5960680"/>
                  </a:lnTo>
                  <a:lnTo>
                    <a:pt x="6317781" y="6000110"/>
                  </a:lnTo>
                  <a:lnTo>
                    <a:pt x="6292810" y="6035435"/>
                  </a:lnTo>
                  <a:lnTo>
                    <a:pt x="6262305" y="6065941"/>
                  </a:lnTo>
                  <a:lnTo>
                    <a:pt x="6226979" y="6090912"/>
                  </a:lnTo>
                  <a:lnTo>
                    <a:pt x="6187549" y="6109633"/>
                  </a:lnTo>
                  <a:lnTo>
                    <a:pt x="6144728" y="6121390"/>
                  </a:lnTo>
                  <a:lnTo>
                    <a:pt x="6099232" y="6125468"/>
                  </a:lnTo>
                  <a:lnTo>
                    <a:pt x="253104" y="6125468"/>
                  </a:lnTo>
                  <a:lnTo>
                    <a:pt x="207608" y="6121390"/>
                  </a:lnTo>
                  <a:lnTo>
                    <a:pt x="164787" y="6109633"/>
                  </a:lnTo>
                  <a:lnTo>
                    <a:pt x="125357" y="6090912"/>
                  </a:lnTo>
                  <a:lnTo>
                    <a:pt x="90032" y="6065941"/>
                  </a:lnTo>
                  <a:lnTo>
                    <a:pt x="59526" y="6035435"/>
                  </a:lnTo>
                  <a:lnTo>
                    <a:pt x="34556" y="6000110"/>
                  </a:lnTo>
                  <a:lnTo>
                    <a:pt x="15834" y="5960680"/>
                  </a:lnTo>
                  <a:lnTo>
                    <a:pt x="4077" y="5917859"/>
                  </a:lnTo>
                  <a:lnTo>
                    <a:pt x="0" y="5872363"/>
                  </a:lnTo>
                  <a:lnTo>
                    <a:pt x="0" y="253104"/>
                  </a:lnTo>
                  <a:close/>
                </a:path>
              </a:pathLst>
            </a:custGeom>
            <a:noFill/>
            <a:ln w="26175" cap="flat" cmpd="sng">
              <a:solidFill>
                <a:srgbClr val="7E7E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71" name="Google Shape;71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5419" y="2663825"/>
            <a:ext cx="5680536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ed8ced01d_2_0"/>
          <p:cNvSpPr txBox="1"/>
          <p:nvPr/>
        </p:nvSpPr>
        <p:spPr>
          <a:xfrm>
            <a:off x="3194051" y="291465"/>
            <a:ext cx="12573000" cy="130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132524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Securing Connected Vehicles, Soldiers, and Platforms in Contested Environments (CRA-4): Gangopadhyay, A. (UMBC), Busart C. (ARL)</a:t>
            </a:r>
            <a:endParaRPr/>
          </a:p>
          <a:p>
            <a:pPr marL="12700" marR="5080" lvl="0" indent="1325245" algn="ctr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lang="en-US" sz="2750">
                <a:latin typeface="Arial"/>
                <a:ea typeface="Arial"/>
                <a:cs typeface="Arial"/>
                <a:sym typeface="Arial"/>
              </a:rPr>
              <a:t>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13ed8ced01d_2_0"/>
          <p:cNvSpPr txBox="1"/>
          <p:nvPr/>
        </p:nvSpPr>
        <p:spPr>
          <a:xfrm>
            <a:off x="8822516" y="3515581"/>
            <a:ext cx="93980" cy="18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T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13ed8ced01d_2_0"/>
          <p:cNvSpPr txBox="1"/>
          <p:nvPr/>
        </p:nvSpPr>
        <p:spPr>
          <a:xfrm>
            <a:off x="4641850" y="1216025"/>
            <a:ext cx="9850327" cy="350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941069" marR="5080" lvl="0" indent="-9290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Arial"/>
                <a:ea typeface="Arial"/>
                <a:cs typeface="Arial"/>
                <a:sym typeface="Arial"/>
              </a:rPr>
              <a:t>This research is supported by U.S. Army Grant No. W911NF2120076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g13ed8ced01d_2_0"/>
          <p:cNvGrpSpPr/>
          <p:nvPr/>
        </p:nvGrpSpPr>
        <p:grpSpPr>
          <a:xfrm>
            <a:off x="401383" y="-380363"/>
            <a:ext cx="19493298" cy="1625081"/>
            <a:chOff x="401383" y="119368"/>
            <a:chExt cx="19493298" cy="1625081"/>
          </a:xfrm>
        </p:grpSpPr>
        <p:pic>
          <p:nvPicPr>
            <p:cNvPr id="81" name="Google Shape;81;g13ed8ced01d_2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1383" y="119368"/>
              <a:ext cx="1039409" cy="15985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g13ed8ced01d_2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922028" y="119368"/>
              <a:ext cx="2708468" cy="16250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g13ed8ced01d_2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283562" y="119368"/>
              <a:ext cx="1611119" cy="15943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" name="Google Shape;84;g13ed8ced01d_2_0"/>
          <p:cNvGrpSpPr/>
          <p:nvPr/>
        </p:nvGrpSpPr>
        <p:grpSpPr>
          <a:xfrm>
            <a:off x="209417" y="1879174"/>
            <a:ext cx="6352540" cy="6125845"/>
            <a:chOff x="209417" y="1879174"/>
            <a:chExt cx="6352540" cy="6125845"/>
          </a:xfrm>
        </p:grpSpPr>
        <p:sp>
          <p:nvSpPr>
            <p:cNvPr id="85" name="Google Shape;85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6099232" y="0"/>
                  </a:moveTo>
                  <a:lnTo>
                    <a:pt x="253104" y="0"/>
                  </a:lnTo>
                  <a:lnTo>
                    <a:pt x="207608" y="4077"/>
                  </a:lnTo>
                  <a:lnTo>
                    <a:pt x="164787" y="15834"/>
                  </a:lnTo>
                  <a:lnTo>
                    <a:pt x="125357" y="34556"/>
                  </a:lnTo>
                  <a:lnTo>
                    <a:pt x="90032" y="59526"/>
                  </a:lnTo>
                  <a:lnTo>
                    <a:pt x="59526" y="90032"/>
                  </a:lnTo>
                  <a:lnTo>
                    <a:pt x="34556" y="125357"/>
                  </a:lnTo>
                  <a:lnTo>
                    <a:pt x="15834" y="164787"/>
                  </a:lnTo>
                  <a:lnTo>
                    <a:pt x="4077" y="207608"/>
                  </a:lnTo>
                  <a:lnTo>
                    <a:pt x="0" y="253104"/>
                  </a:lnTo>
                  <a:lnTo>
                    <a:pt x="0" y="5872363"/>
                  </a:lnTo>
                  <a:lnTo>
                    <a:pt x="4077" y="5917859"/>
                  </a:lnTo>
                  <a:lnTo>
                    <a:pt x="15834" y="5960680"/>
                  </a:lnTo>
                  <a:lnTo>
                    <a:pt x="34556" y="6000110"/>
                  </a:lnTo>
                  <a:lnTo>
                    <a:pt x="59526" y="6035435"/>
                  </a:lnTo>
                  <a:lnTo>
                    <a:pt x="90032" y="6065941"/>
                  </a:lnTo>
                  <a:lnTo>
                    <a:pt x="125357" y="6090912"/>
                  </a:lnTo>
                  <a:lnTo>
                    <a:pt x="164787" y="6109633"/>
                  </a:lnTo>
                  <a:lnTo>
                    <a:pt x="207608" y="6121390"/>
                  </a:lnTo>
                  <a:lnTo>
                    <a:pt x="253104" y="6125468"/>
                  </a:lnTo>
                  <a:lnTo>
                    <a:pt x="6099232" y="6125468"/>
                  </a:lnTo>
                  <a:lnTo>
                    <a:pt x="6144728" y="6121390"/>
                  </a:lnTo>
                  <a:lnTo>
                    <a:pt x="6187549" y="6109633"/>
                  </a:lnTo>
                  <a:lnTo>
                    <a:pt x="6226979" y="6090912"/>
                  </a:lnTo>
                  <a:lnTo>
                    <a:pt x="6262305" y="6065941"/>
                  </a:lnTo>
                  <a:lnTo>
                    <a:pt x="6292810" y="6035435"/>
                  </a:lnTo>
                  <a:lnTo>
                    <a:pt x="6317781" y="6000110"/>
                  </a:lnTo>
                  <a:lnTo>
                    <a:pt x="6336502" y="5960680"/>
                  </a:lnTo>
                  <a:lnTo>
                    <a:pt x="6348259" y="5917859"/>
                  </a:lnTo>
                  <a:lnTo>
                    <a:pt x="6352337" y="5872363"/>
                  </a:lnTo>
                  <a:lnTo>
                    <a:pt x="6352337" y="253104"/>
                  </a:lnTo>
                  <a:lnTo>
                    <a:pt x="6348259" y="207608"/>
                  </a:lnTo>
                  <a:lnTo>
                    <a:pt x="6336502" y="164787"/>
                  </a:lnTo>
                  <a:lnTo>
                    <a:pt x="6317781" y="125357"/>
                  </a:lnTo>
                  <a:lnTo>
                    <a:pt x="6292810" y="90032"/>
                  </a:lnTo>
                  <a:lnTo>
                    <a:pt x="6262305" y="59526"/>
                  </a:lnTo>
                  <a:lnTo>
                    <a:pt x="6226979" y="34556"/>
                  </a:lnTo>
                  <a:lnTo>
                    <a:pt x="6187549" y="15834"/>
                  </a:lnTo>
                  <a:lnTo>
                    <a:pt x="6144728" y="4077"/>
                  </a:lnTo>
                  <a:lnTo>
                    <a:pt x="6099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" name="Google Shape;86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0" y="253104"/>
                  </a:moveTo>
                  <a:lnTo>
                    <a:pt x="4077" y="207608"/>
                  </a:lnTo>
                  <a:lnTo>
                    <a:pt x="15834" y="164787"/>
                  </a:lnTo>
                  <a:lnTo>
                    <a:pt x="34556" y="125357"/>
                  </a:lnTo>
                  <a:lnTo>
                    <a:pt x="59526" y="90032"/>
                  </a:lnTo>
                  <a:lnTo>
                    <a:pt x="90032" y="59526"/>
                  </a:lnTo>
                  <a:lnTo>
                    <a:pt x="125357" y="34556"/>
                  </a:lnTo>
                  <a:lnTo>
                    <a:pt x="164787" y="15834"/>
                  </a:lnTo>
                  <a:lnTo>
                    <a:pt x="207608" y="4077"/>
                  </a:lnTo>
                  <a:lnTo>
                    <a:pt x="253104" y="0"/>
                  </a:lnTo>
                  <a:lnTo>
                    <a:pt x="6099232" y="0"/>
                  </a:lnTo>
                  <a:lnTo>
                    <a:pt x="6144728" y="4077"/>
                  </a:lnTo>
                  <a:lnTo>
                    <a:pt x="6187549" y="15834"/>
                  </a:lnTo>
                  <a:lnTo>
                    <a:pt x="6226979" y="34556"/>
                  </a:lnTo>
                  <a:lnTo>
                    <a:pt x="6262305" y="59526"/>
                  </a:lnTo>
                  <a:lnTo>
                    <a:pt x="6292810" y="90032"/>
                  </a:lnTo>
                  <a:lnTo>
                    <a:pt x="6317781" y="125357"/>
                  </a:lnTo>
                  <a:lnTo>
                    <a:pt x="6336502" y="164787"/>
                  </a:lnTo>
                  <a:lnTo>
                    <a:pt x="6348259" y="207608"/>
                  </a:lnTo>
                  <a:lnTo>
                    <a:pt x="6352337" y="253104"/>
                  </a:lnTo>
                  <a:lnTo>
                    <a:pt x="6352337" y="5872363"/>
                  </a:lnTo>
                  <a:lnTo>
                    <a:pt x="6348259" y="5917859"/>
                  </a:lnTo>
                  <a:lnTo>
                    <a:pt x="6336502" y="5960680"/>
                  </a:lnTo>
                  <a:lnTo>
                    <a:pt x="6317781" y="6000110"/>
                  </a:lnTo>
                  <a:lnTo>
                    <a:pt x="6292810" y="6035435"/>
                  </a:lnTo>
                  <a:lnTo>
                    <a:pt x="6262305" y="6065941"/>
                  </a:lnTo>
                  <a:lnTo>
                    <a:pt x="6226979" y="6090912"/>
                  </a:lnTo>
                  <a:lnTo>
                    <a:pt x="6187549" y="6109633"/>
                  </a:lnTo>
                  <a:lnTo>
                    <a:pt x="6144728" y="6121390"/>
                  </a:lnTo>
                  <a:lnTo>
                    <a:pt x="6099232" y="6125468"/>
                  </a:lnTo>
                  <a:lnTo>
                    <a:pt x="253104" y="6125468"/>
                  </a:lnTo>
                  <a:lnTo>
                    <a:pt x="207608" y="6121390"/>
                  </a:lnTo>
                  <a:lnTo>
                    <a:pt x="164787" y="6109633"/>
                  </a:lnTo>
                  <a:lnTo>
                    <a:pt x="125357" y="6090912"/>
                  </a:lnTo>
                  <a:lnTo>
                    <a:pt x="90032" y="6065941"/>
                  </a:lnTo>
                  <a:lnTo>
                    <a:pt x="59526" y="6035435"/>
                  </a:lnTo>
                  <a:lnTo>
                    <a:pt x="34556" y="6000110"/>
                  </a:lnTo>
                  <a:lnTo>
                    <a:pt x="15834" y="5960680"/>
                  </a:lnTo>
                  <a:lnTo>
                    <a:pt x="4077" y="5917859"/>
                  </a:lnTo>
                  <a:lnTo>
                    <a:pt x="0" y="5872363"/>
                  </a:lnTo>
                  <a:lnTo>
                    <a:pt x="0" y="253104"/>
                  </a:lnTo>
                  <a:close/>
                </a:path>
              </a:pathLst>
            </a:custGeom>
            <a:noFill/>
            <a:ln w="26175" cap="flat" cmpd="sng">
              <a:solidFill>
                <a:srgbClr val="7E7E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87" name="Google Shape;87;g13ed8ced01d_2_0"/>
          <p:cNvGrpSpPr/>
          <p:nvPr/>
        </p:nvGrpSpPr>
        <p:grpSpPr>
          <a:xfrm>
            <a:off x="6762362" y="1903769"/>
            <a:ext cx="6352540" cy="6125845"/>
            <a:chOff x="209417" y="1879174"/>
            <a:chExt cx="6352540" cy="6125845"/>
          </a:xfrm>
        </p:grpSpPr>
        <p:sp>
          <p:nvSpPr>
            <p:cNvPr id="88" name="Google Shape;88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6099232" y="0"/>
                  </a:moveTo>
                  <a:lnTo>
                    <a:pt x="253104" y="0"/>
                  </a:lnTo>
                  <a:lnTo>
                    <a:pt x="207608" y="4077"/>
                  </a:lnTo>
                  <a:lnTo>
                    <a:pt x="164787" y="15834"/>
                  </a:lnTo>
                  <a:lnTo>
                    <a:pt x="125357" y="34556"/>
                  </a:lnTo>
                  <a:lnTo>
                    <a:pt x="90032" y="59526"/>
                  </a:lnTo>
                  <a:lnTo>
                    <a:pt x="59526" y="90032"/>
                  </a:lnTo>
                  <a:lnTo>
                    <a:pt x="34556" y="125357"/>
                  </a:lnTo>
                  <a:lnTo>
                    <a:pt x="15834" y="164787"/>
                  </a:lnTo>
                  <a:lnTo>
                    <a:pt x="4077" y="207608"/>
                  </a:lnTo>
                  <a:lnTo>
                    <a:pt x="0" y="253104"/>
                  </a:lnTo>
                  <a:lnTo>
                    <a:pt x="0" y="5872363"/>
                  </a:lnTo>
                  <a:lnTo>
                    <a:pt x="4077" y="5917859"/>
                  </a:lnTo>
                  <a:lnTo>
                    <a:pt x="15834" y="5960680"/>
                  </a:lnTo>
                  <a:lnTo>
                    <a:pt x="34556" y="6000110"/>
                  </a:lnTo>
                  <a:lnTo>
                    <a:pt x="59526" y="6035435"/>
                  </a:lnTo>
                  <a:lnTo>
                    <a:pt x="90032" y="6065941"/>
                  </a:lnTo>
                  <a:lnTo>
                    <a:pt x="125357" y="6090912"/>
                  </a:lnTo>
                  <a:lnTo>
                    <a:pt x="164787" y="6109633"/>
                  </a:lnTo>
                  <a:lnTo>
                    <a:pt x="207608" y="6121390"/>
                  </a:lnTo>
                  <a:lnTo>
                    <a:pt x="253104" y="6125468"/>
                  </a:lnTo>
                  <a:lnTo>
                    <a:pt x="6099232" y="6125468"/>
                  </a:lnTo>
                  <a:lnTo>
                    <a:pt x="6144728" y="6121390"/>
                  </a:lnTo>
                  <a:lnTo>
                    <a:pt x="6187549" y="6109633"/>
                  </a:lnTo>
                  <a:lnTo>
                    <a:pt x="6226979" y="6090912"/>
                  </a:lnTo>
                  <a:lnTo>
                    <a:pt x="6262305" y="6065941"/>
                  </a:lnTo>
                  <a:lnTo>
                    <a:pt x="6292810" y="6035435"/>
                  </a:lnTo>
                  <a:lnTo>
                    <a:pt x="6317781" y="6000110"/>
                  </a:lnTo>
                  <a:lnTo>
                    <a:pt x="6336502" y="5960680"/>
                  </a:lnTo>
                  <a:lnTo>
                    <a:pt x="6348259" y="5917859"/>
                  </a:lnTo>
                  <a:lnTo>
                    <a:pt x="6352337" y="5872363"/>
                  </a:lnTo>
                  <a:lnTo>
                    <a:pt x="6352337" y="253104"/>
                  </a:lnTo>
                  <a:lnTo>
                    <a:pt x="6348259" y="207608"/>
                  </a:lnTo>
                  <a:lnTo>
                    <a:pt x="6336502" y="164787"/>
                  </a:lnTo>
                  <a:lnTo>
                    <a:pt x="6317781" y="125357"/>
                  </a:lnTo>
                  <a:lnTo>
                    <a:pt x="6292810" y="90032"/>
                  </a:lnTo>
                  <a:lnTo>
                    <a:pt x="6262305" y="59526"/>
                  </a:lnTo>
                  <a:lnTo>
                    <a:pt x="6226979" y="34556"/>
                  </a:lnTo>
                  <a:lnTo>
                    <a:pt x="6187549" y="15834"/>
                  </a:lnTo>
                  <a:lnTo>
                    <a:pt x="6144728" y="4077"/>
                  </a:lnTo>
                  <a:lnTo>
                    <a:pt x="6099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" name="Google Shape;89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0" y="253104"/>
                  </a:moveTo>
                  <a:lnTo>
                    <a:pt x="4077" y="207608"/>
                  </a:lnTo>
                  <a:lnTo>
                    <a:pt x="15834" y="164787"/>
                  </a:lnTo>
                  <a:lnTo>
                    <a:pt x="34556" y="125357"/>
                  </a:lnTo>
                  <a:lnTo>
                    <a:pt x="59526" y="90032"/>
                  </a:lnTo>
                  <a:lnTo>
                    <a:pt x="90032" y="59526"/>
                  </a:lnTo>
                  <a:lnTo>
                    <a:pt x="125357" y="34556"/>
                  </a:lnTo>
                  <a:lnTo>
                    <a:pt x="164787" y="15834"/>
                  </a:lnTo>
                  <a:lnTo>
                    <a:pt x="207608" y="4077"/>
                  </a:lnTo>
                  <a:lnTo>
                    <a:pt x="253104" y="0"/>
                  </a:lnTo>
                  <a:lnTo>
                    <a:pt x="6099232" y="0"/>
                  </a:lnTo>
                  <a:lnTo>
                    <a:pt x="6144728" y="4077"/>
                  </a:lnTo>
                  <a:lnTo>
                    <a:pt x="6187549" y="15834"/>
                  </a:lnTo>
                  <a:lnTo>
                    <a:pt x="6226979" y="34556"/>
                  </a:lnTo>
                  <a:lnTo>
                    <a:pt x="6262305" y="59526"/>
                  </a:lnTo>
                  <a:lnTo>
                    <a:pt x="6292810" y="90032"/>
                  </a:lnTo>
                  <a:lnTo>
                    <a:pt x="6317781" y="125357"/>
                  </a:lnTo>
                  <a:lnTo>
                    <a:pt x="6336502" y="164787"/>
                  </a:lnTo>
                  <a:lnTo>
                    <a:pt x="6348259" y="207608"/>
                  </a:lnTo>
                  <a:lnTo>
                    <a:pt x="6352337" y="253104"/>
                  </a:lnTo>
                  <a:lnTo>
                    <a:pt x="6352337" y="5872363"/>
                  </a:lnTo>
                  <a:lnTo>
                    <a:pt x="6348259" y="5917859"/>
                  </a:lnTo>
                  <a:lnTo>
                    <a:pt x="6336502" y="5960680"/>
                  </a:lnTo>
                  <a:lnTo>
                    <a:pt x="6317781" y="6000110"/>
                  </a:lnTo>
                  <a:lnTo>
                    <a:pt x="6292810" y="6035435"/>
                  </a:lnTo>
                  <a:lnTo>
                    <a:pt x="6262305" y="6065941"/>
                  </a:lnTo>
                  <a:lnTo>
                    <a:pt x="6226979" y="6090912"/>
                  </a:lnTo>
                  <a:lnTo>
                    <a:pt x="6187549" y="6109633"/>
                  </a:lnTo>
                  <a:lnTo>
                    <a:pt x="6144728" y="6121390"/>
                  </a:lnTo>
                  <a:lnTo>
                    <a:pt x="6099232" y="6125468"/>
                  </a:lnTo>
                  <a:lnTo>
                    <a:pt x="253104" y="6125468"/>
                  </a:lnTo>
                  <a:lnTo>
                    <a:pt x="207608" y="6121390"/>
                  </a:lnTo>
                  <a:lnTo>
                    <a:pt x="164787" y="6109633"/>
                  </a:lnTo>
                  <a:lnTo>
                    <a:pt x="125357" y="6090912"/>
                  </a:lnTo>
                  <a:lnTo>
                    <a:pt x="90032" y="6065941"/>
                  </a:lnTo>
                  <a:lnTo>
                    <a:pt x="59526" y="6035435"/>
                  </a:lnTo>
                  <a:lnTo>
                    <a:pt x="34556" y="6000110"/>
                  </a:lnTo>
                  <a:lnTo>
                    <a:pt x="15834" y="5960680"/>
                  </a:lnTo>
                  <a:lnTo>
                    <a:pt x="4077" y="5917859"/>
                  </a:lnTo>
                  <a:lnTo>
                    <a:pt x="0" y="5872363"/>
                  </a:lnTo>
                  <a:lnTo>
                    <a:pt x="0" y="253104"/>
                  </a:lnTo>
                  <a:close/>
                </a:path>
              </a:pathLst>
            </a:custGeom>
            <a:noFill/>
            <a:ln w="26175" cap="flat" cmpd="sng">
              <a:solidFill>
                <a:srgbClr val="7E7E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90" name="Google Shape;90;g13ed8ced01d_2_0"/>
          <p:cNvGrpSpPr/>
          <p:nvPr/>
        </p:nvGrpSpPr>
        <p:grpSpPr>
          <a:xfrm>
            <a:off x="13528806" y="1915915"/>
            <a:ext cx="6352540" cy="6125845"/>
            <a:chOff x="209417" y="1879174"/>
            <a:chExt cx="6352540" cy="6125845"/>
          </a:xfrm>
        </p:grpSpPr>
        <p:sp>
          <p:nvSpPr>
            <p:cNvPr id="91" name="Google Shape;91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6099232" y="0"/>
                  </a:moveTo>
                  <a:lnTo>
                    <a:pt x="253104" y="0"/>
                  </a:lnTo>
                  <a:lnTo>
                    <a:pt x="207608" y="4077"/>
                  </a:lnTo>
                  <a:lnTo>
                    <a:pt x="164787" y="15834"/>
                  </a:lnTo>
                  <a:lnTo>
                    <a:pt x="125357" y="34556"/>
                  </a:lnTo>
                  <a:lnTo>
                    <a:pt x="90032" y="59526"/>
                  </a:lnTo>
                  <a:lnTo>
                    <a:pt x="59526" y="90032"/>
                  </a:lnTo>
                  <a:lnTo>
                    <a:pt x="34556" y="125357"/>
                  </a:lnTo>
                  <a:lnTo>
                    <a:pt x="15834" y="164787"/>
                  </a:lnTo>
                  <a:lnTo>
                    <a:pt x="4077" y="207608"/>
                  </a:lnTo>
                  <a:lnTo>
                    <a:pt x="0" y="253104"/>
                  </a:lnTo>
                  <a:lnTo>
                    <a:pt x="0" y="5872363"/>
                  </a:lnTo>
                  <a:lnTo>
                    <a:pt x="4077" y="5917859"/>
                  </a:lnTo>
                  <a:lnTo>
                    <a:pt x="15834" y="5960680"/>
                  </a:lnTo>
                  <a:lnTo>
                    <a:pt x="34556" y="6000110"/>
                  </a:lnTo>
                  <a:lnTo>
                    <a:pt x="59526" y="6035435"/>
                  </a:lnTo>
                  <a:lnTo>
                    <a:pt x="90032" y="6065941"/>
                  </a:lnTo>
                  <a:lnTo>
                    <a:pt x="125357" y="6090912"/>
                  </a:lnTo>
                  <a:lnTo>
                    <a:pt x="164787" y="6109633"/>
                  </a:lnTo>
                  <a:lnTo>
                    <a:pt x="207608" y="6121390"/>
                  </a:lnTo>
                  <a:lnTo>
                    <a:pt x="253104" y="6125468"/>
                  </a:lnTo>
                  <a:lnTo>
                    <a:pt x="6099232" y="6125468"/>
                  </a:lnTo>
                  <a:lnTo>
                    <a:pt x="6144728" y="6121390"/>
                  </a:lnTo>
                  <a:lnTo>
                    <a:pt x="6187549" y="6109633"/>
                  </a:lnTo>
                  <a:lnTo>
                    <a:pt x="6226979" y="6090912"/>
                  </a:lnTo>
                  <a:lnTo>
                    <a:pt x="6262305" y="6065941"/>
                  </a:lnTo>
                  <a:lnTo>
                    <a:pt x="6292810" y="6035435"/>
                  </a:lnTo>
                  <a:lnTo>
                    <a:pt x="6317781" y="6000110"/>
                  </a:lnTo>
                  <a:lnTo>
                    <a:pt x="6336502" y="5960680"/>
                  </a:lnTo>
                  <a:lnTo>
                    <a:pt x="6348259" y="5917859"/>
                  </a:lnTo>
                  <a:lnTo>
                    <a:pt x="6352337" y="5872363"/>
                  </a:lnTo>
                  <a:lnTo>
                    <a:pt x="6352337" y="253104"/>
                  </a:lnTo>
                  <a:lnTo>
                    <a:pt x="6348259" y="207608"/>
                  </a:lnTo>
                  <a:lnTo>
                    <a:pt x="6336502" y="164787"/>
                  </a:lnTo>
                  <a:lnTo>
                    <a:pt x="6317781" y="125357"/>
                  </a:lnTo>
                  <a:lnTo>
                    <a:pt x="6292810" y="90032"/>
                  </a:lnTo>
                  <a:lnTo>
                    <a:pt x="6262305" y="59526"/>
                  </a:lnTo>
                  <a:lnTo>
                    <a:pt x="6226979" y="34556"/>
                  </a:lnTo>
                  <a:lnTo>
                    <a:pt x="6187549" y="15834"/>
                  </a:lnTo>
                  <a:lnTo>
                    <a:pt x="6144728" y="4077"/>
                  </a:lnTo>
                  <a:lnTo>
                    <a:pt x="6099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" name="Google Shape;92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0" y="253104"/>
                  </a:moveTo>
                  <a:lnTo>
                    <a:pt x="4077" y="207608"/>
                  </a:lnTo>
                  <a:lnTo>
                    <a:pt x="15834" y="164787"/>
                  </a:lnTo>
                  <a:lnTo>
                    <a:pt x="34556" y="125357"/>
                  </a:lnTo>
                  <a:lnTo>
                    <a:pt x="59526" y="90032"/>
                  </a:lnTo>
                  <a:lnTo>
                    <a:pt x="90032" y="59526"/>
                  </a:lnTo>
                  <a:lnTo>
                    <a:pt x="125357" y="34556"/>
                  </a:lnTo>
                  <a:lnTo>
                    <a:pt x="164787" y="15834"/>
                  </a:lnTo>
                  <a:lnTo>
                    <a:pt x="207608" y="4077"/>
                  </a:lnTo>
                  <a:lnTo>
                    <a:pt x="253104" y="0"/>
                  </a:lnTo>
                  <a:lnTo>
                    <a:pt x="6099232" y="0"/>
                  </a:lnTo>
                  <a:lnTo>
                    <a:pt x="6144728" y="4077"/>
                  </a:lnTo>
                  <a:lnTo>
                    <a:pt x="6187549" y="15834"/>
                  </a:lnTo>
                  <a:lnTo>
                    <a:pt x="6226979" y="34556"/>
                  </a:lnTo>
                  <a:lnTo>
                    <a:pt x="6262305" y="59526"/>
                  </a:lnTo>
                  <a:lnTo>
                    <a:pt x="6292810" y="90032"/>
                  </a:lnTo>
                  <a:lnTo>
                    <a:pt x="6317781" y="125357"/>
                  </a:lnTo>
                  <a:lnTo>
                    <a:pt x="6336502" y="164787"/>
                  </a:lnTo>
                  <a:lnTo>
                    <a:pt x="6348259" y="207608"/>
                  </a:lnTo>
                  <a:lnTo>
                    <a:pt x="6352337" y="253104"/>
                  </a:lnTo>
                  <a:lnTo>
                    <a:pt x="6352337" y="5872363"/>
                  </a:lnTo>
                  <a:lnTo>
                    <a:pt x="6348259" y="5917859"/>
                  </a:lnTo>
                  <a:lnTo>
                    <a:pt x="6336502" y="5960680"/>
                  </a:lnTo>
                  <a:lnTo>
                    <a:pt x="6317781" y="6000110"/>
                  </a:lnTo>
                  <a:lnTo>
                    <a:pt x="6292810" y="6035435"/>
                  </a:lnTo>
                  <a:lnTo>
                    <a:pt x="6262305" y="6065941"/>
                  </a:lnTo>
                  <a:lnTo>
                    <a:pt x="6226979" y="6090912"/>
                  </a:lnTo>
                  <a:lnTo>
                    <a:pt x="6187549" y="6109633"/>
                  </a:lnTo>
                  <a:lnTo>
                    <a:pt x="6144728" y="6121390"/>
                  </a:lnTo>
                  <a:lnTo>
                    <a:pt x="6099232" y="6125468"/>
                  </a:lnTo>
                  <a:lnTo>
                    <a:pt x="253104" y="6125468"/>
                  </a:lnTo>
                  <a:lnTo>
                    <a:pt x="207608" y="6121390"/>
                  </a:lnTo>
                  <a:lnTo>
                    <a:pt x="164787" y="6109633"/>
                  </a:lnTo>
                  <a:lnTo>
                    <a:pt x="125357" y="6090912"/>
                  </a:lnTo>
                  <a:lnTo>
                    <a:pt x="90032" y="6065941"/>
                  </a:lnTo>
                  <a:lnTo>
                    <a:pt x="59526" y="6035435"/>
                  </a:lnTo>
                  <a:lnTo>
                    <a:pt x="34556" y="6000110"/>
                  </a:lnTo>
                  <a:lnTo>
                    <a:pt x="15834" y="5960680"/>
                  </a:lnTo>
                  <a:lnTo>
                    <a:pt x="4077" y="5917859"/>
                  </a:lnTo>
                  <a:lnTo>
                    <a:pt x="0" y="5872363"/>
                  </a:lnTo>
                  <a:lnTo>
                    <a:pt x="0" y="253104"/>
                  </a:lnTo>
                  <a:close/>
                </a:path>
              </a:pathLst>
            </a:custGeom>
            <a:noFill/>
            <a:ln w="26175" cap="flat" cmpd="sng">
              <a:solidFill>
                <a:srgbClr val="7E7E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93" name="Google Shape;93;g13ed8ced01d_2_0"/>
          <p:cNvGrpSpPr/>
          <p:nvPr/>
        </p:nvGrpSpPr>
        <p:grpSpPr>
          <a:xfrm>
            <a:off x="248300" y="8392160"/>
            <a:ext cx="6352540" cy="6125845"/>
            <a:chOff x="209417" y="1879174"/>
            <a:chExt cx="6352540" cy="6125845"/>
          </a:xfrm>
        </p:grpSpPr>
        <p:sp>
          <p:nvSpPr>
            <p:cNvPr id="94" name="Google Shape;94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6099232" y="0"/>
                  </a:moveTo>
                  <a:lnTo>
                    <a:pt x="253104" y="0"/>
                  </a:lnTo>
                  <a:lnTo>
                    <a:pt x="207608" y="4077"/>
                  </a:lnTo>
                  <a:lnTo>
                    <a:pt x="164787" y="15834"/>
                  </a:lnTo>
                  <a:lnTo>
                    <a:pt x="125357" y="34556"/>
                  </a:lnTo>
                  <a:lnTo>
                    <a:pt x="90032" y="59526"/>
                  </a:lnTo>
                  <a:lnTo>
                    <a:pt x="59526" y="90032"/>
                  </a:lnTo>
                  <a:lnTo>
                    <a:pt x="34556" y="125357"/>
                  </a:lnTo>
                  <a:lnTo>
                    <a:pt x="15834" y="164787"/>
                  </a:lnTo>
                  <a:lnTo>
                    <a:pt x="4077" y="207608"/>
                  </a:lnTo>
                  <a:lnTo>
                    <a:pt x="0" y="253104"/>
                  </a:lnTo>
                  <a:lnTo>
                    <a:pt x="0" y="5872363"/>
                  </a:lnTo>
                  <a:lnTo>
                    <a:pt x="4077" y="5917859"/>
                  </a:lnTo>
                  <a:lnTo>
                    <a:pt x="15834" y="5960680"/>
                  </a:lnTo>
                  <a:lnTo>
                    <a:pt x="34556" y="6000110"/>
                  </a:lnTo>
                  <a:lnTo>
                    <a:pt x="59526" y="6035435"/>
                  </a:lnTo>
                  <a:lnTo>
                    <a:pt x="90032" y="6065941"/>
                  </a:lnTo>
                  <a:lnTo>
                    <a:pt x="125357" y="6090912"/>
                  </a:lnTo>
                  <a:lnTo>
                    <a:pt x="164787" y="6109633"/>
                  </a:lnTo>
                  <a:lnTo>
                    <a:pt x="207608" y="6121390"/>
                  </a:lnTo>
                  <a:lnTo>
                    <a:pt x="253104" y="6125468"/>
                  </a:lnTo>
                  <a:lnTo>
                    <a:pt x="6099232" y="6125468"/>
                  </a:lnTo>
                  <a:lnTo>
                    <a:pt x="6144728" y="6121390"/>
                  </a:lnTo>
                  <a:lnTo>
                    <a:pt x="6187549" y="6109633"/>
                  </a:lnTo>
                  <a:lnTo>
                    <a:pt x="6226979" y="6090912"/>
                  </a:lnTo>
                  <a:lnTo>
                    <a:pt x="6262305" y="6065941"/>
                  </a:lnTo>
                  <a:lnTo>
                    <a:pt x="6292810" y="6035435"/>
                  </a:lnTo>
                  <a:lnTo>
                    <a:pt x="6317781" y="6000110"/>
                  </a:lnTo>
                  <a:lnTo>
                    <a:pt x="6336502" y="5960680"/>
                  </a:lnTo>
                  <a:lnTo>
                    <a:pt x="6348259" y="5917859"/>
                  </a:lnTo>
                  <a:lnTo>
                    <a:pt x="6352337" y="5872363"/>
                  </a:lnTo>
                  <a:lnTo>
                    <a:pt x="6352337" y="253104"/>
                  </a:lnTo>
                  <a:lnTo>
                    <a:pt x="6348259" y="207608"/>
                  </a:lnTo>
                  <a:lnTo>
                    <a:pt x="6336502" y="164787"/>
                  </a:lnTo>
                  <a:lnTo>
                    <a:pt x="6317781" y="125357"/>
                  </a:lnTo>
                  <a:lnTo>
                    <a:pt x="6292810" y="90032"/>
                  </a:lnTo>
                  <a:lnTo>
                    <a:pt x="6262305" y="59526"/>
                  </a:lnTo>
                  <a:lnTo>
                    <a:pt x="6226979" y="34556"/>
                  </a:lnTo>
                  <a:lnTo>
                    <a:pt x="6187549" y="15834"/>
                  </a:lnTo>
                  <a:lnTo>
                    <a:pt x="6144728" y="4077"/>
                  </a:lnTo>
                  <a:lnTo>
                    <a:pt x="6099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" name="Google Shape;95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0" y="253104"/>
                  </a:moveTo>
                  <a:lnTo>
                    <a:pt x="4077" y="207608"/>
                  </a:lnTo>
                  <a:lnTo>
                    <a:pt x="15834" y="164787"/>
                  </a:lnTo>
                  <a:lnTo>
                    <a:pt x="34556" y="125357"/>
                  </a:lnTo>
                  <a:lnTo>
                    <a:pt x="59526" y="90032"/>
                  </a:lnTo>
                  <a:lnTo>
                    <a:pt x="90032" y="59526"/>
                  </a:lnTo>
                  <a:lnTo>
                    <a:pt x="125357" y="34556"/>
                  </a:lnTo>
                  <a:lnTo>
                    <a:pt x="164787" y="15834"/>
                  </a:lnTo>
                  <a:lnTo>
                    <a:pt x="207608" y="4077"/>
                  </a:lnTo>
                  <a:lnTo>
                    <a:pt x="253104" y="0"/>
                  </a:lnTo>
                  <a:lnTo>
                    <a:pt x="6099232" y="0"/>
                  </a:lnTo>
                  <a:lnTo>
                    <a:pt x="6144728" y="4077"/>
                  </a:lnTo>
                  <a:lnTo>
                    <a:pt x="6187549" y="15834"/>
                  </a:lnTo>
                  <a:lnTo>
                    <a:pt x="6226979" y="34556"/>
                  </a:lnTo>
                  <a:lnTo>
                    <a:pt x="6262305" y="59526"/>
                  </a:lnTo>
                  <a:lnTo>
                    <a:pt x="6292810" y="90032"/>
                  </a:lnTo>
                  <a:lnTo>
                    <a:pt x="6317781" y="125357"/>
                  </a:lnTo>
                  <a:lnTo>
                    <a:pt x="6336502" y="164787"/>
                  </a:lnTo>
                  <a:lnTo>
                    <a:pt x="6348259" y="207608"/>
                  </a:lnTo>
                  <a:lnTo>
                    <a:pt x="6352337" y="253104"/>
                  </a:lnTo>
                  <a:lnTo>
                    <a:pt x="6352337" y="5872363"/>
                  </a:lnTo>
                  <a:lnTo>
                    <a:pt x="6348259" y="5917859"/>
                  </a:lnTo>
                  <a:lnTo>
                    <a:pt x="6336502" y="5960680"/>
                  </a:lnTo>
                  <a:lnTo>
                    <a:pt x="6317781" y="6000110"/>
                  </a:lnTo>
                  <a:lnTo>
                    <a:pt x="6292810" y="6035435"/>
                  </a:lnTo>
                  <a:lnTo>
                    <a:pt x="6262305" y="6065941"/>
                  </a:lnTo>
                  <a:lnTo>
                    <a:pt x="6226979" y="6090912"/>
                  </a:lnTo>
                  <a:lnTo>
                    <a:pt x="6187549" y="6109633"/>
                  </a:lnTo>
                  <a:lnTo>
                    <a:pt x="6144728" y="6121390"/>
                  </a:lnTo>
                  <a:lnTo>
                    <a:pt x="6099232" y="6125468"/>
                  </a:lnTo>
                  <a:lnTo>
                    <a:pt x="253104" y="6125468"/>
                  </a:lnTo>
                  <a:lnTo>
                    <a:pt x="207608" y="6121390"/>
                  </a:lnTo>
                  <a:lnTo>
                    <a:pt x="164787" y="6109633"/>
                  </a:lnTo>
                  <a:lnTo>
                    <a:pt x="125357" y="6090912"/>
                  </a:lnTo>
                  <a:lnTo>
                    <a:pt x="90032" y="6065941"/>
                  </a:lnTo>
                  <a:lnTo>
                    <a:pt x="59526" y="6035435"/>
                  </a:lnTo>
                  <a:lnTo>
                    <a:pt x="34556" y="6000110"/>
                  </a:lnTo>
                  <a:lnTo>
                    <a:pt x="15834" y="5960680"/>
                  </a:lnTo>
                  <a:lnTo>
                    <a:pt x="4077" y="5917859"/>
                  </a:lnTo>
                  <a:lnTo>
                    <a:pt x="0" y="5872363"/>
                  </a:lnTo>
                  <a:lnTo>
                    <a:pt x="0" y="253104"/>
                  </a:lnTo>
                  <a:close/>
                </a:path>
              </a:pathLst>
            </a:custGeom>
            <a:noFill/>
            <a:ln w="26175" cap="flat" cmpd="sng">
              <a:solidFill>
                <a:srgbClr val="7E7E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96" name="Google Shape;96;g13ed8ced01d_2_0"/>
          <p:cNvGrpSpPr/>
          <p:nvPr/>
        </p:nvGrpSpPr>
        <p:grpSpPr>
          <a:xfrm>
            <a:off x="6875780" y="8378825"/>
            <a:ext cx="6352540" cy="6125845"/>
            <a:chOff x="209417" y="1879174"/>
            <a:chExt cx="6352540" cy="6125845"/>
          </a:xfrm>
        </p:grpSpPr>
        <p:sp>
          <p:nvSpPr>
            <p:cNvPr id="97" name="Google Shape;97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6099232" y="0"/>
                  </a:moveTo>
                  <a:lnTo>
                    <a:pt x="253104" y="0"/>
                  </a:lnTo>
                  <a:lnTo>
                    <a:pt x="207608" y="4077"/>
                  </a:lnTo>
                  <a:lnTo>
                    <a:pt x="164787" y="15834"/>
                  </a:lnTo>
                  <a:lnTo>
                    <a:pt x="125357" y="34556"/>
                  </a:lnTo>
                  <a:lnTo>
                    <a:pt x="90032" y="59526"/>
                  </a:lnTo>
                  <a:lnTo>
                    <a:pt x="59526" y="90032"/>
                  </a:lnTo>
                  <a:lnTo>
                    <a:pt x="34556" y="125357"/>
                  </a:lnTo>
                  <a:lnTo>
                    <a:pt x="15834" y="164787"/>
                  </a:lnTo>
                  <a:lnTo>
                    <a:pt x="4077" y="207608"/>
                  </a:lnTo>
                  <a:lnTo>
                    <a:pt x="0" y="253104"/>
                  </a:lnTo>
                  <a:lnTo>
                    <a:pt x="0" y="5872363"/>
                  </a:lnTo>
                  <a:lnTo>
                    <a:pt x="4077" y="5917859"/>
                  </a:lnTo>
                  <a:lnTo>
                    <a:pt x="15834" y="5960680"/>
                  </a:lnTo>
                  <a:lnTo>
                    <a:pt x="34556" y="6000110"/>
                  </a:lnTo>
                  <a:lnTo>
                    <a:pt x="59526" y="6035435"/>
                  </a:lnTo>
                  <a:lnTo>
                    <a:pt x="90032" y="6065941"/>
                  </a:lnTo>
                  <a:lnTo>
                    <a:pt x="125357" y="6090912"/>
                  </a:lnTo>
                  <a:lnTo>
                    <a:pt x="164787" y="6109633"/>
                  </a:lnTo>
                  <a:lnTo>
                    <a:pt x="207608" y="6121390"/>
                  </a:lnTo>
                  <a:lnTo>
                    <a:pt x="253104" y="6125468"/>
                  </a:lnTo>
                  <a:lnTo>
                    <a:pt x="6099232" y="6125468"/>
                  </a:lnTo>
                  <a:lnTo>
                    <a:pt x="6144728" y="6121390"/>
                  </a:lnTo>
                  <a:lnTo>
                    <a:pt x="6187549" y="6109633"/>
                  </a:lnTo>
                  <a:lnTo>
                    <a:pt x="6226979" y="6090912"/>
                  </a:lnTo>
                  <a:lnTo>
                    <a:pt x="6262305" y="6065941"/>
                  </a:lnTo>
                  <a:lnTo>
                    <a:pt x="6292810" y="6035435"/>
                  </a:lnTo>
                  <a:lnTo>
                    <a:pt x="6317781" y="6000110"/>
                  </a:lnTo>
                  <a:lnTo>
                    <a:pt x="6336502" y="5960680"/>
                  </a:lnTo>
                  <a:lnTo>
                    <a:pt x="6348259" y="5917859"/>
                  </a:lnTo>
                  <a:lnTo>
                    <a:pt x="6352337" y="5872363"/>
                  </a:lnTo>
                  <a:lnTo>
                    <a:pt x="6352337" y="253104"/>
                  </a:lnTo>
                  <a:lnTo>
                    <a:pt x="6348259" y="207608"/>
                  </a:lnTo>
                  <a:lnTo>
                    <a:pt x="6336502" y="164787"/>
                  </a:lnTo>
                  <a:lnTo>
                    <a:pt x="6317781" y="125357"/>
                  </a:lnTo>
                  <a:lnTo>
                    <a:pt x="6292810" y="90032"/>
                  </a:lnTo>
                  <a:lnTo>
                    <a:pt x="6262305" y="59526"/>
                  </a:lnTo>
                  <a:lnTo>
                    <a:pt x="6226979" y="34556"/>
                  </a:lnTo>
                  <a:lnTo>
                    <a:pt x="6187549" y="15834"/>
                  </a:lnTo>
                  <a:lnTo>
                    <a:pt x="6144728" y="4077"/>
                  </a:lnTo>
                  <a:lnTo>
                    <a:pt x="6099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" name="Google Shape;98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0" y="253104"/>
                  </a:moveTo>
                  <a:lnTo>
                    <a:pt x="4077" y="207608"/>
                  </a:lnTo>
                  <a:lnTo>
                    <a:pt x="15834" y="164787"/>
                  </a:lnTo>
                  <a:lnTo>
                    <a:pt x="34556" y="125357"/>
                  </a:lnTo>
                  <a:lnTo>
                    <a:pt x="59526" y="90032"/>
                  </a:lnTo>
                  <a:lnTo>
                    <a:pt x="90032" y="59526"/>
                  </a:lnTo>
                  <a:lnTo>
                    <a:pt x="125357" y="34556"/>
                  </a:lnTo>
                  <a:lnTo>
                    <a:pt x="164787" y="15834"/>
                  </a:lnTo>
                  <a:lnTo>
                    <a:pt x="207608" y="4077"/>
                  </a:lnTo>
                  <a:lnTo>
                    <a:pt x="253104" y="0"/>
                  </a:lnTo>
                  <a:lnTo>
                    <a:pt x="6099232" y="0"/>
                  </a:lnTo>
                  <a:lnTo>
                    <a:pt x="6144728" y="4077"/>
                  </a:lnTo>
                  <a:lnTo>
                    <a:pt x="6187549" y="15834"/>
                  </a:lnTo>
                  <a:lnTo>
                    <a:pt x="6226979" y="34556"/>
                  </a:lnTo>
                  <a:lnTo>
                    <a:pt x="6262305" y="59526"/>
                  </a:lnTo>
                  <a:lnTo>
                    <a:pt x="6292810" y="90032"/>
                  </a:lnTo>
                  <a:lnTo>
                    <a:pt x="6317781" y="125357"/>
                  </a:lnTo>
                  <a:lnTo>
                    <a:pt x="6336502" y="164787"/>
                  </a:lnTo>
                  <a:lnTo>
                    <a:pt x="6348259" y="207608"/>
                  </a:lnTo>
                  <a:lnTo>
                    <a:pt x="6352337" y="253104"/>
                  </a:lnTo>
                  <a:lnTo>
                    <a:pt x="6352337" y="5872363"/>
                  </a:lnTo>
                  <a:lnTo>
                    <a:pt x="6348259" y="5917859"/>
                  </a:lnTo>
                  <a:lnTo>
                    <a:pt x="6336502" y="5960680"/>
                  </a:lnTo>
                  <a:lnTo>
                    <a:pt x="6317781" y="6000110"/>
                  </a:lnTo>
                  <a:lnTo>
                    <a:pt x="6292810" y="6035435"/>
                  </a:lnTo>
                  <a:lnTo>
                    <a:pt x="6262305" y="6065941"/>
                  </a:lnTo>
                  <a:lnTo>
                    <a:pt x="6226979" y="6090912"/>
                  </a:lnTo>
                  <a:lnTo>
                    <a:pt x="6187549" y="6109633"/>
                  </a:lnTo>
                  <a:lnTo>
                    <a:pt x="6144728" y="6121390"/>
                  </a:lnTo>
                  <a:lnTo>
                    <a:pt x="6099232" y="6125468"/>
                  </a:lnTo>
                  <a:lnTo>
                    <a:pt x="253104" y="6125468"/>
                  </a:lnTo>
                  <a:lnTo>
                    <a:pt x="207608" y="6121390"/>
                  </a:lnTo>
                  <a:lnTo>
                    <a:pt x="164787" y="6109633"/>
                  </a:lnTo>
                  <a:lnTo>
                    <a:pt x="125357" y="6090912"/>
                  </a:lnTo>
                  <a:lnTo>
                    <a:pt x="90032" y="6065941"/>
                  </a:lnTo>
                  <a:lnTo>
                    <a:pt x="59526" y="6035435"/>
                  </a:lnTo>
                  <a:lnTo>
                    <a:pt x="34556" y="6000110"/>
                  </a:lnTo>
                  <a:lnTo>
                    <a:pt x="15834" y="5960680"/>
                  </a:lnTo>
                  <a:lnTo>
                    <a:pt x="4077" y="5917859"/>
                  </a:lnTo>
                  <a:lnTo>
                    <a:pt x="0" y="5872363"/>
                  </a:lnTo>
                  <a:lnTo>
                    <a:pt x="0" y="253104"/>
                  </a:lnTo>
                  <a:close/>
                </a:path>
              </a:pathLst>
            </a:custGeom>
            <a:noFill/>
            <a:ln w="26175" cap="flat" cmpd="sng">
              <a:solidFill>
                <a:srgbClr val="7E7E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99" name="Google Shape;99;g13ed8ced01d_2_0"/>
          <p:cNvGrpSpPr/>
          <p:nvPr/>
        </p:nvGrpSpPr>
        <p:grpSpPr>
          <a:xfrm>
            <a:off x="13515471" y="8405495"/>
            <a:ext cx="6352540" cy="6125845"/>
            <a:chOff x="209417" y="1879174"/>
            <a:chExt cx="6352540" cy="6125845"/>
          </a:xfrm>
        </p:grpSpPr>
        <p:sp>
          <p:nvSpPr>
            <p:cNvPr id="100" name="Google Shape;100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6099232" y="0"/>
                  </a:moveTo>
                  <a:lnTo>
                    <a:pt x="253104" y="0"/>
                  </a:lnTo>
                  <a:lnTo>
                    <a:pt x="207608" y="4077"/>
                  </a:lnTo>
                  <a:lnTo>
                    <a:pt x="164787" y="15834"/>
                  </a:lnTo>
                  <a:lnTo>
                    <a:pt x="125357" y="34556"/>
                  </a:lnTo>
                  <a:lnTo>
                    <a:pt x="90032" y="59526"/>
                  </a:lnTo>
                  <a:lnTo>
                    <a:pt x="59526" y="90032"/>
                  </a:lnTo>
                  <a:lnTo>
                    <a:pt x="34556" y="125357"/>
                  </a:lnTo>
                  <a:lnTo>
                    <a:pt x="15834" y="164787"/>
                  </a:lnTo>
                  <a:lnTo>
                    <a:pt x="4077" y="207608"/>
                  </a:lnTo>
                  <a:lnTo>
                    <a:pt x="0" y="253104"/>
                  </a:lnTo>
                  <a:lnTo>
                    <a:pt x="0" y="5872363"/>
                  </a:lnTo>
                  <a:lnTo>
                    <a:pt x="4077" y="5917859"/>
                  </a:lnTo>
                  <a:lnTo>
                    <a:pt x="15834" y="5960680"/>
                  </a:lnTo>
                  <a:lnTo>
                    <a:pt x="34556" y="6000110"/>
                  </a:lnTo>
                  <a:lnTo>
                    <a:pt x="59526" y="6035435"/>
                  </a:lnTo>
                  <a:lnTo>
                    <a:pt x="90032" y="6065941"/>
                  </a:lnTo>
                  <a:lnTo>
                    <a:pt x="125357" y="6090912"/>
                  </a:lnTo>
                  <a:lnTo>
                    <a:pt x="164787" y="6109633"/>
                  </a:lnTo>
                  <a:lnTo>
                    <a:pt x="207608" y="6121390"/>
                  </a:lnTo>
                  <a:lnTo>
                    <a:pt x="253104" y="6125468"/>
                  </a:lnTo>
                  <a:lnTo>
                    <a:pt x="6099232" y="6125468"/>
                  </a:lnTo>
                  <a:lnTo>
                    <a:pt x="6144728" y="6121390"/>
                  </a:lnTo>
                  <a:lnTo>
                    <a:pt x="6187549" y="6109633"/>
                  </a:lnTo>
                  <a:lnTo>
                    <a:pt x="6226979" y="6090912"/>
                  </a:lnTo>
                  <a:lnTo>
                    <a:pt x="6262305" y="6065941"/>
                  </a:lnTo>
                  <a:lnTo>
                    <a:pt x="6292810" y="6035435"/>
                  </a:lnTo>
                  <a:lnTo>
                    <a:pt x="6317781" y="6000110"/>
                  </a:lnTo>
                  <a:lnTo>
                    <a:pt x="6336502" y="5960680"/>
                  </a:lnTo>
                  <a:lnTo>
                    <a:pt x="6348259" y="5917859"/>
                  </a:lnTo>
                  <a:lnTo>
                    <a:pt x="6352337" y="5872363"/>
                  </a:lnTo>
                  <a:lnTo>
                    <a:pt x="6352337" y="253104"/>
                  </a:lnTo>
                  <a:lnTo>
                    <a:pt x="6348259" y="207608"/>
                  </a:lnTo>
                  <a:lnTo>
                    <a:pt x="6336502" y="164787"/>
                  </a:lnTo>
                  <a:lnTo>
                    <a:pt x="6317781" y="125357"/>
                  </a:lnTo>
                  <a:lnTo>
                    <a:pt x="6292810" y="90032"/>
                  </a:lnTo>
                  <a:lnTo>
                    <a:pt x="6262305" y="59526"/>
                  </a:lnTo>
                  <a:lnTo>
                    <a:pt x="6226979" y="34556"/>
                  </a:lnTo>
                  <a:lnTo>
                    <a:pt x="6187549" y="15834"/>
                  </a:lnTo>
                  <a:lnTo>
                    <a:pt x="6144728" y="4077"/>
                  </a:lnTo>
                  <a:lnTo>
                    <a:pt x="6099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" name="Google Shape;101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0" y="253104"/>
                  </a:moveTo>
                  <a:lnTo>
                    <a:pt x="4077" y="207608"/>
                  </a:lnTo>
                  <a:lnTo>
                    <a:pt x="15834" y="164787"/>
                  </a:lnTo>
                  <a:lnTo>
                    <a:pt x="34556" y="125357"/>
                  </a:lnTo>
                  <a:lnTo>
                    <a:pt x="59526" y="90032"/>
                  </a:lnTo>
                  <a:lnTo>
                    <a:pt x="90032" y="59526"/>
                  </a:lnTo>
                  <a:lnTo>
                    <a:pt x="125357" y="34556"/>
                  </a:lnTo>
                  <a:lnTo>
                    <a:pt x="164787" y="15834"/>
                  </a:lnTo>
                  <a:lnTo>
                    <a:pt x="207608" y="4077"/>
                  </a:lnTo>
                  <a:lnTo>
                    <a:pt x="253104" y="0"/>
                  </a:lnTo>
                  <a:lnTo>
                    <a:pt x="6099232" y="0"/>
                  </a:lnTo>
                  <a:lnTo>
                    <a:pt x="6144728" y="4077"/>
                  </a:lnTo>
                  <a:lnTo>
                    <a:pt x="6187549" y="15834"/>
                  </a:lnTo>
                  <a:lnTo>
                    <a:pt x="6226979" y="34556"/>
                  </a:lnTo>
                  <a:lnTo>
                    <a:pt x="6262305" y="59526"/>
                  </a:lnTo>
                  <a:lnTo>
                    <a:pt x="6292810" y="90032"/>
                  </a:lnTo>
                  <a:lnTo>
                    <a:pt x="6317781" y="125357"/>
                  </a:lnTo>
                  <a:lnTo>
                    <a:pt x="6336502" y="164787"/>
                  </a:lnTo>
                  <a:lnTo>
                    <a:pt x="6348259" y="207608"/>
                  </a:lnTo>
                  <a:lnTo>
                    <a:pt x="6352337" y="253104"/>
                  </a:lnTo>
                  <a:lnTo>
                    <a:pt x="6352337" y="5872363"/>
                  </a:lnTo>
                  <a:lnTo>
                    <a:pt x="6348259" y="5917859"/>
                  </a:lnTo>
                  <a:lnTo>
                    <a:pt x="6336502" y="5960680"/>
                  </a:lnTo>
                  <a:lnTo>
                    <a:pt x="6317781" y="6000110"/>
                  </a:lnTo>
                  <a:lnTo>
                    <a:pt x="6292810" y="6035435"/>
                  </a:lnTo>
                  <a:lnTo>
                    <a:pt x="6262305" y="6065941"/>
                  </a:lnTo>
                  <a:lnTo>
                    <a:pt x="6226979" y="6090912"/>
                  </a:lnTo>
                  <a:lnTo>
                    <a:pt x="6187549" y="6109633"/>
                  </a:lnTo>
                  <a:lnTo>
                    <a:pt x="6144728" y="6121390"/>
                  </a:lnTo>
                  <a:lnTo>
                    <a:pt x="6099232" y="6125468"/>
                  </a:lnTo>
                  <a:lnTo>
                    <a:pt x="253104" y="6125468"/>
                  </a:lnTo>
                  <a:lnTo>
                    <a:pt x="207608" y="6121390"/>
                  </a:lnTo>
                  <a:lnTo>
                    <a:pt x="164787" y="6109633"/>
                  </a:lnTo>
                  <a:lnTo>
                    <a:pt x="125357" y="6090912"/>
                  </a:lnTo>
                  <a:lnTo>
                    <a:pt x="90032" y="6065941"/>
                  </a:lnTo>
                  <a:lnTo>
                    <a:pt x="59526" y="6035435"/>
                  </a:lnTo>
                  <a:lnTo>
                    <a:pt x="34556" y="6000110"/>
                  </a:lnTo>
                  <a:lnTo>
                    <a:pt x="15834" y="5960680"/>
                  </a:lnTo>
                  <a:lnTo>
                    <a:pt x="4077" y="5917859"/>
                  </a:lnTo>
                  <a:lnTo>
                    <a:pt x="0" y="5872363"/>
                  </a:lnTo>
                  <a:lnTo>
                    <a:pt x="0" y="253104"/>
                  </a:lnTo>
                  <a:close/>
                </a:path>
              </a:pathLst>
            </a:custGeom>
            <a:noFill/>
            <a:ln w="26175" cap="flat" cmpd="sng">
              <a:solidFill>
                <a:srgbClr val="7E7E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02" name="Google Shape;102;g13ed8ced01d_2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5419" y="2663825"/>
            <a:ext cx="5680536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3ed8ced01d_2_0"/>
          <p:cNvSpPr txBox="1"/>
          <p:nvPr/>
        </p:nvSpPr>
        <p:spPr>
          <a:xfrm>
            <a:off x="7114714" y="2096671"/>
            <a:ext cx="56805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Project 2.9 Army Cyber-physical Systems &amp; Logistics Data Analytics</a:t>
            </a:r>
            <a:endParaRPr/>
          </a:p>
        </p:txBody>
      </p:sp>
      <p:sp>
        <p:nvSpPr>
          <p:cNvPr id="104" name="Google Shape;104;g13ed8ced01d_2_0"/>
          <p:cNvSpPr txBox="1"/>
          <p:nvPr/>
        </p:nvSpPr>
        <p:spPr>
          <a:xfrm>
            <a:off x="7336819" y="2411671"/>
            <a:ext cx="5237611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1"/>
              <a:buFont typeface="Arial"/>
              <a:buNone/>
            </a:pPr>
            <a:r>
              <a:rPr lang="en-US" sz="1200" b="1">
                <a:latin typeface="Arial"/>
                <a:ea typeface="Arial"/>
                <a:cs typeface="Arial"/>
                <a:sym typeface="Arial"/>
              </a:rPr>
              <a:t>UMCP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: Michael Pack, Don Woodbury, Doug Warner</a:t>
            </a:r>
            <a:endParaRPr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1"/>
              <a:buFont typeface="Arial"/>
              <a:buNone/>
            </a:pPr>
            <a:r>
              <a:rPr lang="en-US" sz="1200" b="1">
                <a:latin typeface="Arial"/>
                <a:ea typeface="Arial"/>
                <a:cs typeface="Arial"/>
                <a:sym typeface="Arial"/>
              </a:rPr>
              <a:t>ARL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: Jerry A Clarke, Frederica Free-Nelson, Stephen Raio, and Brian Panneton </a:t>
            </a:r>
            <a:endParaRPr/>
          </a:p>
        </p:txBody>
      </p:sp>
      <p:pic>
        <p:nvPicPr>
          <p:cNvPr id="105" name="Google Shape;105;g13ed8ced01d_2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72497" y="5670606"/>
            <a:ext cx="1587459" cy="91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3ed8ced01d_2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128605" y="4662401"/>
            <a:ext cx="1601857" cy="91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3ed8ced01d_2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72678" y="4661851"/>
            <a:ext cx="1587459" cy="91563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13ed8ced01d_2_0"/>
          <p:cNvSpPr/>
          <p:nvPr/>
        </p:nvSpPr>
        <p:spPr>
          <a:xfrm>
            <a:off x="9210613" y="3070233"/>
            <a:ext cx="3742966" cy="4777812"/>
          </a:xfrm>
          <a:prstGeom prst="rect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109" name="Google Shape;109;g13ed8ced01d_2_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128605" y="5670611"/>
            <a:ext cx="1601857" cy="91563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3ed8ced01d_2_0"/>
          <p:cNvSpPr txBox="1"/>
          <p:nvPr/>
        </p:nvSpPr>
        <p:spPr>
          <a:xfrm>
            <a:off x="9193708" y="3098035"/>
            <a:ext cx="29755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Visualization Dashboard</a:t>
            </a:r>
            <a:endParaRPr/>
          </a:p>
        </p:txBody>
      </p:sp>
      <p:sp>
        <p:nvSpPr>
          <p:cNvPr id="111" name="Google Shape;111;g13ed8ced01d_2_0"/>
          <p:cNvSpPr txBox="1"/>
          <p:nvPr/>
        </p:nvSpPr>
        <p:spPr>
          <a:xfrm>
            <a:off x="9271751" y="3905287"/>
            <a:ext cx="323225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UI/UX designs of real-time data &amp; forensic info visualization</a:t>
            </a:r>
            <a:endParaRPr/>
          </a:p>
        </p:txBody>
      </p:sp>
      <p:sp>
        <p:nvSpPr>
          <p:cNvPr id="112" name="Google Shape;112;g13ed8ced01d_2_0"/>
          <p:cNvSpPr txBox="1"/>
          <p:nvPr/>
        </p:nvSpPr>
        <p:spPr>
          <a:xfrm>
            <a:off x="9312230" y="4328552"/>
            <a:ext cx="121917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Initial UI mockups</a:t>
            </a:r>
            <a:endParaRPr/>
          </a:p>
        </p:txBody>
      </p:sp>
      <p:sp>
        <p:nvSpPr>
          <p:cNvPr id="113" name="Google Shape;113;g13ed8ced01d_2_0"/>
          <p:cNvSpPr/>
          <p:nvPr/>
        </p:nvSpPr>
        <p:spPr>
          <a:xfrm>
            <a:off x="9286048" y="3436606"/>
            <a:ext cx="3546865" cy="3352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14" name="Google Shape;114;g13ed8ced01d_2_0"/>
          <p:cNvSpPr txBox="1"/>
          <p:nvPr/>
        </p:nvSpPr>
        <p:spPr>
          <a:xfrm>
            <a:off x="9277687" y="3456600"/>
            <a:ext cx="2874744" cy="226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 cybersecurity visualization research</a:t>
            </a:r>
            <a:endParaRPr/>
          </a:p>
        </p:txBody>
      </p:sp>
      <p:cxnSp>
        <p:nvCxnSpPr>
          <p:cNvPr id="115" name="Google Shape;115;g13ed8ced01d_2_0"/>
          <p:cNvCxnSpPr/>
          <p:nvPr/>
        </p:nvCxnSpPr>
        <p:spPr>
          <a:xfrm>
            <a:off x="9278688" y="4215003"/>
            <a:ext cx="3554766" cy="8359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g13ed8ced01d_2_0"/>
          <p:cNvSpPr/>
          <p:nvPr/>
        </p:nvSpPr>
        <p:spPr>
          <a:xfrm>
            <a:off x="9282585" y="3856442"/>
            <a:ext cx="3547589" cy="3858690"/>
          </a:xfrm>
          <a:prstGeom prst="rect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117" name="Google Shape;117;g13ed8ced01d_2_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247274" y="6672135"/>
            <a:ext cx="1607314" cy="90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3ed8ced01d_2_0"/>
          <p:cNvSpPr txBox="1"/>
          <p:nvPr/>
        </p:nvSpPr>
        <p:spPr>
          <a:xfrm>
            <a:off x="6978085" y="3067538"/>
            <a:ext cx="210965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 Goal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 Comprise a range of information specificities &amp; user capabilities</a:t>
            </a:r>
            <a:endParaRPr/>
          </a:p>
        </p:txBody>
      </p:sp>
      <p:sp>
        <p:nvSpPr>
          <p:cNvPr id="119" name="Google Shape;119;g13ed8ced01d_2_0"/>
          <p:cNvSpPr/>
          <p:nvPr/>
        </p:nvSpPr>
        <p:spPr>
          <a:xfrm>
            <a:off x="6989325" y="3065125"/>
            <a:ext cx="2096836" cy="2226836"/>
          </a:xfrm>
          <a:prstGeom prst="rect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" name="Google Shape;120;g13ed8ced01d_2_0"/>
          <p:cNvCxnSpPr/>
          <p:nvPr/>
        </p:nvCxnSpPr>
        <p:spPr>
          <a:xfrm>
            <a:off x="6992924" y="3796123"/>
            <a:ext cx="2092219" cy="8359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" name="Google Shape;121;g13ed8ced01d_2_0"/>
          <p:cNvSpPr/>
          <p:nvPr/>
        </p:nvSpPr>
        <p:spPr>
          <a:xfrm>
            <a:off x="7110941" y="3851678"/>
            <a:ext cx="1821790" cy="1390826"/>
          </a:xfrm>
          <a:prstGeom prst="ellipse">
            <a:avLst/>
          </a:prstGeom>
          <a:solidFill>
            <a:srgbClr val="3169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13ed8ced01d_2_0"/>
          <p:cNvSpPr/>
          <p:nvPr/>
        </p:nvSpPr>
        <p:spPr>
          <a:xfrm>
            <a:off x="7289082" y="4148481"/>
            <a:ext cx="1437925" cy="1037567"/>
          </a:xfrm>
          <a:prstGeom prst="ellipse">
            <a:avLst/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13ed8ced01d_2_0"/>
          <p:cNvSpPr/>
          <p:nvPr/>
        </p:nvSpPr>
        <p:spPr>
          <a:xfrm>
            <a:off x="7445916" y="4362390"/>
            <a:ext cx="1111635" cy="759841"/>
          </a:xfrm>
          <a:prstGeom prst="ellipse">
            <a:avLst/>
          </a:prstGeom>
          <a:solidFill>
            <a:srgbClr val="8CB3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13ed8ced01d_2_0"/>
          <p:cNvSpPr/>
          <p:nvPr/>
        </p:nvSpPr>
        <p:spPr>
          <a:xfrm>
            <a:off x="7619599" y="4519890"/>
            <a:ext cx="783993" cy="547238"/>
          </a:xfrm>
          <a:prstGeom prst="ellipse">
            <a:avLst/>
          </a:prstGeom>
          <a:solidFill>
            <a:srgbClr val="C5D8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13ed8ced01d_2_0"/>
          <p:cNvSpPr txBox="1"/>
          <p:nvPr/>
        </p:nvSpPr>
        <p:spPr>
          <a:xfrm>
            <a:off x="7449118" y="3931154"/>
            <a:ext cx="11431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E6EFFA"/>
                </a:solidFill>
                <a:latin typeface="Arial"/>
                <a:ea typeface="Arial"/>
                <a:cs typeface="Arial"/>
                <a:sym typeface="Arial"/>
              </a:rPr>
              <a:t>most general information</a:t>
            </a:r>
            <a:endParaRPr sz="900">
              <a:solidFill>
                <a:srgbClr val="E6EFFA"/>
              </a:solidFill>
            </a:endParaRPr>
          </a:p>
        </p:txBody>
      </p:sp>
      <p:sp>
        <p:nvSpPr>
          <p:cNvPr id="126" name="Google Shape;126;g13ed8ced01d_2_0"/>
          <p:cNvSpPr txBox="1"/>
          <p:nvPr/>
        </p:nvSpPr>
        <p:spPr>
          <a:xfrm>
            <a:off x="7627110" y="4635138"/>
            <a:ext cx="7752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most specific information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27" name="Google Shape;127;g13ed8ced01d_2_0"/>
          <p:cNvSpPr/>
          <p:nvPr/>
        </p:nvSpPr>
        <p:spPr>
          <a:xfrm>
            <a:off x="6990047" y="5376406"/>
            <a:ext cx="2091514" cy="2467663"/>
          </a:xfrm>
          <a:prstGeom prst="rect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13ed8ced01d_2_0"/>
          <p:cNvSpPr txBox="1"/>
          <p:nvPr/>
        </p:nvSpPr>
        <p:spPr>
          <a:xfrm>
            <a:off x="6973525" y="5403138"/>
            <a:ext cx="2299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Platform Selection &amp; Acquisition</a:t>
            </a:r>
            <a:endParaRPr/>
          </a:p>
        </p:txBody>
      </p:sp>
      <p:sp>
        <p:nvSpPr>
          <p:cNvPr id="129" name="Google Shape;129;g13ed8ced01d_2_0"/>
          <p:cNvSpPr txBox="1"/>
          <p:nvPr/>
        </p:nvSpPr>
        <p:spPr>
          <a:xfrm>
            <a:off x="7156302" y="5731835"/>
            <a:ext cx="13549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Procuring Husky </a:t>
            </a:r>
            <a:endParaRPr/>
          </a:p>
        </p:txBody>
      </p:sp>
      <p:sp>
        <p:nvSpPr>
          <p:cNvPr id="130" name="Google Shape;130;g13ed8ced01d_2_0"/>
          <p:cNvSpPr/>
          <p:nvPr/>
        </p:nvSpPr>
        <p:spPr>
          <a:xfrm>
            <a:off x="7153735" y="5702299"/>
            <a:ext cx="1790064" cy="2006575"/>
          </a:xfrm>
          <a:prstGeom prst="rect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1" name="Google Shape;131;g13ed8ced01d_2_0"/>
          <p:cNvCxnSpPr/>
          <p:nvPr/>
        </p:nvCxnSpPr>
        <p:spPr>
          <a:xfrm>
            <a:off x="7152319" y="6012321"/>
            <a:ext cx="1803824" cy="457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2" name="Google Shape;132;g13ed8ced01d_2_0" descr="Table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 l="3750" t="2778" r="8125" b="7221"/>
          <a:stretch/>
        </p:blipFill>
        <p:spPr>
          <a:xfrm>
            <a:off x="7405583" y="6133130"/>
            <a:ext cx="1287765" cy="1501737"/>
          </a:xfrm>
          <a:prstGeom prst="rect">
            <a:avLst/>
          </a:prstGeom>
          <a:noFill/>
          <a:ln w="9525" cap="flat" cmpd="sng">
            <a:solidFill>
              <a:srgbClr val="3169AD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ed8ced01d_2_0"/>
          <p:cNvSpPr txBox="1"/>
          <p:nvPr/>
        </p:nvSpPr>
        <p:spPr>
          <a:xfrm>
            <a:off x="3194051" y="291465"/>
            <a:ext cx="12573000" cy="130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132524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Securing Connected Vehicles, Soldiers, and Platforms in Contested Environments (CRA-4): Gangopadhyay, A. (UMBC), Busart C. (ARL)</a:t>
            </a:r>
            <a:endParaRPr/>
          </a:p>
          <a:p>
            <a:pPr marL="12700" marR="5080" lvl="0" indent="1325245" algn="ctr" rtl="0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lang="en-US" sz="2750">
                <a:latin typeface="Arial"/>
                <a:ea typeface="Arial"/>
                <a:cs typeface="Arial"/>
                <a:sym typeface="Arial"/>
              </a:rPr>
              <a:t>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13ed8ced01d_2_0"/>
          <p:cNvSpPr txBox="1"/>
          <p:nvPr/>
        </p:nvSpPr>
        <p:spPr>
          <a:xfrm>
            <a:off x="8822516" y="3515581"/>
            <a:ext cx="93980" cy="18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T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13ed8ced01d_2_0"/>
          <p:cNvSpPr txBox="1"/>
          <p:nvPr/>
        </p:nvSpPr>
        <p:spPr>
          <a:xfrm>
            <a:off x="4641850" y="1216025"/>
            <a:ext cx="9850327" cy="350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941069" marR="5080" lvl="0" indent="-9290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Arial"/>
                <a:ea typeface="Arial"/>
                <a:cs typeface="Arial"/>
                <a:sym typeface="Arial"/>
              </a:rPr>
              <a:t>This research is supported by U.S. Army Grant No. W911NF2120076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g13ed8ced01d_2_0"/>
          <p:cNvGrpSpPr/>
          <p:nvPr/>
        </p:nvGrpSpPr>
        <p:grpSpPr>
          <a:xfrm>
            <a:off x="401383" y="-380363"/>
            <a:ext cx="19493298" cy="1625081"/>
            <a:chOff x="401383" y="119368"/>
            <a:chExt cx="19493298" cy="1625081"/>
          </a:xfrm>
        </p:grpSpPr>
        <p:pic>
          <p:nvPicPr>
            <p:cNvPr id="81" name="Google Shape;81;g13ed8ced01d_2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1383" y="119368"/>
              <a:ext cx="1039409" cy="15985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g13ed8ced01d_2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922028" y="119368"/>
              <a:ext cx="2708468" cy="16250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g13ed8ced01d_2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283562" y="119368"/>
              <a:ext cx="1611119" cy="15943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" name="Google Shape;84;g13ed8ced01d_2_0"/>
          <p:cNvGrpSpPr/>
          <p:nvPr/>
        </p:nvGrpSpPr>
        <p:grpSpPr>
          <a:xfrm>
            <a:off x="209417" y="1879174"/>
            <a:ext cx="6352540" cy="6125845"/>
            <a:chOff x="209417" y="1879174"/>
            <a:chExt cx="6352540" cy="6125845"/>
          </a:xfrm>
        </p:grpSpPr>
        <p:sp>
          <p:nvSpPr>
            <p:cNvPr id="85" name="Google Shape;85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6099232" y="0"/>
                  </a:moveTo>
                  <a:lnTo>
                    <a:pt x="253104" y="0"/>
                  </a:lnTo>
                  <a:lnTo>
                    <a:pt x="207608" y="4077"/>
                  </a:lnTo>
                  <a:lnTo>
                    <a:pt x="164787" y="15834"/>
                  </a:lnTo>
                  <a:lnTo>
                    <a:pt x="125357" y="34556"/>
                  </a:lnTo>
                  <a:lnTo>
                    <a:pt x="90032" y="59526"/>
                  </a:lnTo>
                  <a:lnTo>
                    <a:pt x="59526" y="90032"/>
                  </a:lnTo>
                  <a:lnTo>
                    <a:pt x="34556" y="125357"/>
                  </a:lnTo>
                  <a:lnTo>
                    <a:pt x="15834" y="164787"/>
                  </a:lnTo>
                  <a:lnTo>
                    <a:pt x="4077" y="207608"/>
                  </a:lnTo>
                  <a:lnTo>
                    <a:pt x="0" y="253104"/>
                  </a:lnTo>
                  <a:lnTo>
                    <a:pt x="0" y="5872363"/>
                  </a:lnTo>
                  <a:lnTo>
                    <a:pt x="4077" y="5917859"/>
                  </a:lnTo>
                  <a:lnTo>
                    <a:pt x="15834" y="5960680"/>
                  </a:lnTo>
                  <a:lnTo>
                    <a:pt x="34556" y="6000110"/>
                  </a:lnTo>
                  <a:lnTo>
                    <a:pt x="59526" y="6035435"/>
                  </a:lnTo>
                  <a:lnTo>
                    <a:pt x="90032" y="6065941"/>
                  </a:lnTo>
                  <a:lnTo>
                    <a:pt x="125357" y="6090912"/>
                  </a:lnTo>
                  <a:lnTo>
                    <a:pt x="164787" y="6109633"/>
                  </a:lnTo>
                  <a:lnTo>
                    <a:pt x="207608" y="6121390"/>
                  </a:lnTo>
                  <a:lnTo>
                    <a:pt x="253104" y="6125468"/>
                  </a:lnTo>
                  <a:lnTo>
                    <a:pt x="6099232" y="6125468"/>
                  </a:lnTo>
                  <a:lnTo>
                    <a:pt x="6144728" y="6121390"/>
                  </a:lnTo>
                  <a:lnTo>
                    <a:pt x="6187549" y="6109633"/>
                  </a:lnTo>
                  <a:lnTo>
                    <a:pt x="6226979" y="6090912"/>
                  </a:lnTo>
                  <a:lnTo>
                    <a:pt x="6262305" y="6065941"/>
                  </a:lnTo>
                  <a:lnTo>
                    <a:pt x="6292810" y="6035435"/>
                  </a:lnTo>
                  <a:lnTo>
                    <a:pt x="6317781" y="6000110"/>
                  </a:lnTo>
                  <a:lnTo>
                    <a:pt x="6336502" y="5960680"/>
                  </a:lnTo>
                  <a:lnTo>
                    <a:pt x="6348259" y="5917859"/>
                  </a:lnTo>
                  <a:lnTo>
                    <a:pt x="6352337" y="5872363"/>
                  </a:lnTo>
                  <a:lnTo>
                    <a:pt x="6352337" y="253104"/>
                  </a:lnTo>
                  <a:lnTo>
                    <a:pt x="6348259" y="207608"/>
                  </a:lnTo>
                  <a:lnTo>
                    <a:pt x="6336502" y="164787"/>
                  </a:lnTo>
                  <a:lnTo>
                    <a:pt x="6317781" y="125357"/>
                  </a:lnTo>
                  <a:lnTo>
                    <a:pt x="6292810" y="90032"/>
                  </a:lnTo>
                  <a:lnTo>
                    <a:pt x="6262305" y="59526"/>
                  </a:lnTo>
                  <a:lnTo>
                    <a:pt x="6226979" y="34556"/>
                  </a:lnTo>
                  <a:lnTo>
                    <a:pt x="6187549" y="15834"/>
                  </a:lnTo>
                  <a:lnTo>
                    <a:pt x="6144728" y="4077"/>
                  </a:lnTo>
                  <a:lnTo>
                    <a:pt x="6099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" name="Google Shape;86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0" y="253104"/>
                  </a:moveTo>
                  <a:lnTo>
                    <a:pt x="4077" y="207608"/>
                  </a:lnTo>
                  <a:lnTo>
                    <a:pt x="15834" y="164787"/>
                  </a:lnTo>
                  <a:lnTo>
                    <a:pt x="34556" y="125357"/>
                  </a:lnTo>
                  <a:lnTo>
                    <a:pt x="59526" y="90032"/>
                  </a:lnTo>
                  <a:lnTo>
                    <a:pt x="90032" y="59526"/>
                  </a:lnTo>
                  <a:lnTo>
                    <a:pt x="125357" y="34556"/>
                  </a:lnTo>
                  <a:lnTo>
                    <a:pt x="164787" y="15834"/>
                  </a:lnTo>
                  <a:lnTo>
                    <a:pt x="207608" y="4077"/>
                  </a:lnTo>
                  <a:lnTo>
                    <a:pt x="253104" y="0"/>
                  </a:lnTo>
                  <a:lnTo>
                    <a:pt x="6099232" y="0"/>
                  </a:lnTo>
                  <a:lnTo>
                    <a:pt x="6144728" y="4077"/>
                  </a:lnTo>
                  <a:lnTo>
                    <a:pt x="6187549" y="15834"/>
                  </a:lnTo>
                  <a:lnTo>
                    <a:pt x="6226979" y="34556"/>
                  </a:lnTo>
                  <a:lnTo>
                    <a:pt x="6262305" y="59526"/>
                  </a:lnTo>
                  <a:lnTo>
                    <a:pt x="6292810" y="90032"/>
                  </a:lnTo>
                  <a:lnTo>
                    <a:pt x="6317781" y="125357"/>
                  </a:lnTo>
                  <a:lnTo>
                    <a:pt x="6336502" y="164787"/>
                  </a:lnTo>
                  <a:lnTo>
                    <a:pt x="6348259" y="207608"/>
                  </a:lnTo>
                  <a:lnTo>
                    <a:pt x="6352337" y="253104"/>
                  </a:lnTo>
                  <a:lnTo>
                    <a:pt x="6352337" y="5872363"/>
                  </a:lnTo>
                  <a:lnTo>
                    <a:pt x="6348259" y="5917859"/>
                  </a:lnTo>
                  <a:lnTo>
                    <a:pt x="6336502" y="5960680"/>
                  </a:lnTo>
                  <a:lnTo>
                    <a:pt x="6317781" y="6000110"/>
                  </a:lnTo>
                  <a:lnTo>
                    <a:pt x="6292810" y="6035435"/>
                  </a:lnTo>
                  <a:lnTo>
                    <a:pt x="6262305" y="6065941"/>
                  </a:lnTo>
                  <a:lnTo>
                    <a:pt x="6226979" y="6090912"/>
                  </a:lnTo>
                  <a:lnTo>
                    <a:pt x="6187549" y="6109633"/>
                  </a:lnTo>
                  <a:lnTo>
                    <a:pt x="6144728" y="6121390"/>
                  </a:lnTo>
                  <a:lnTo>
                    <a:pt x="6099232" y="6125468"/>
                  </a:lnTo>
                  <a:lnTo>
                    <a:pt x="253104" y="6125468"/>
                  </a:lnTo>
                  <a:lnTo>
                    <a:pt x="207608" y="6121390"/>
                  </a:lnTo>
                  <a:lnTo>
                    <a:pt x="164787" y="6109633"/>
                  </a:lnTo>
                  <a:lnTo>
                    <a:pt x="125357" y="6090912"/>
                  </a:lnTo>
                  <a:lnTo>
                    <a:pt x="90032" y="6065941"/>
                  </a:lnTo>
                  <a:lnTo>
                    <a:pt x="59526" y="6035435"/>
                  </a:lnTo>
                  <a:lnTo>
                    <a:pt x="34556" y="6000110"/>
                  </a:lnTo>
                  <a:lnTo>
                    <a:pt x="15834" y="5960680"/>
                  </a:lnTo>
                  <a:lnTo>
                    <a:pt x="4077" y="5917859"/>
                  </a:lnTo>
                  <a:lnTo>
                    <a:pt x="0" y="5872363"/>
                  </a:lnTo>
                  <a:lnTo>
                    <a:pt x="0" y="253104"/>
                  </a:lnTo>
                  <a:close/>
                </a:path>
              </a:pathLst>
            </a:custGeom>
            <a:noFill/>
            <a:ln w="26175" cap="flat" cmpd="sng">
              <a:solidFill>
                <a:srgbClr val="7E7E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87" name="Google Shape;87;g13ed8ced01d_2_0"/>
          <p:cNvGrpSpPr/>
          <p:nvPr/>
        </p:nvGrpSpPr>
        <p:grpSpPr>
          <a:xfrm>
            <a:off x="6762362" y="1903769"/>
            <a:ext cx="6352540" cy="6125845"/>
            <a:chOff x="209417" y="1879174"/>
            <a:chExt cx="6352540" cy="6125845"/>
          </a:xfrm>
        </p:grpSpPr>
        <p:sp>
          <p:nvSpPr>
            <p:cNvPr id="88" name="Google Shape;88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6099232" y="0"/>
                  </a:moveTo>
                  <a:lnTo>
                    <a:pt x="253104" y="0"/>
                  </a:lnTo>
                  <a:lnTo>
                    <a:pt x="207608" y="4077"/>
                  </a:lnTo>
                  <a:lnTo>
                    <a:pt x="164787" y="15834"/>
                  </a:lnTo>
                  <a:lnTo>
                    <a:pt x="125357" y="34556"/>
                  </a:lnTo>
                  <a:lnTo>
                    <a:pt x="90032" y="59526"/>
                  </a:lnTo>
                  <a:lnTo>
                    <a:pt x="59526" y="90032"/>
                  </a:lnTo>
                  <a:lnTo>
                    <a:pt x="34556" y="125357"/>
                  </a:lnTo>
                  <a:lnTo>
                    <a:pt x="15834" y="164787"/>
                  </a:lnTo>
                  <a:lnTo>
                    <a:pt x="4077" y="207608"/>
                  </a:lnTo>
                  <a:lnTo>
                    <a:pt x="0" y="253104"/>
                  </a:lnTo>
                  <a:lnTo>
                    <a:pt x="0" y="5872363"/>
                  </a:lnTo>
                  <a:lnTo>
                    <a:pt x="4077" y="5917859"/>
                  </a:lnTo>
                  <a:lnTo>
                    <a:pt x="15834" y="5960680"/>
                  </a:lnTo>
                  <a:lnTo>
                    <a:pt x="34556" y="6000110"/>
                  </a:lnTo>
                  <a:lnTo>
                    <a:pt x="59526" y="6035435"/>
                  </a:lnTo>
                  <a:lnTo>
                    <a:pt x="90032" y="6065941"/>
                  </a:lnTo>
                  <a:lnTo>
                    <a:pt x="125357" y="6090912"/>
                  </a:lnTo>
                  <a:lnTo>
                    <a:pt x="164787" y="6109633"/>
                  </a:lnTo>
                  <a:lnTo>
                    <a:pt x="207608" y="6121390"/>
                  </a:lnTo>
                  <a:lnTo>
                    <a:pt x="253104" y="6125468"/>
                  </a:lnTo>
                  <a:lnTo>
                    <a:pt x="6099232" y="6125468"/>
                  </a:lnTo>
                  <a:lnTo>
                    <a:pt x="6144728" y="6121390"/>
                  </a:lnTo>
                  <a:lnTo>
                    <a:pt x="6187549" y="6109633"/>
                  </a:lnTo>
                  <a:lnTo>
                    <a:pt x="6226979" y="6090912"/>
                  </a:lnTo>
                  <a:lnTo>
                    <a:pt x="6262305" y="6065941"/>
                  </a:lnTo>
                  <a:lnTo>
                    <a:pt x="6292810" y="6035435"/>
                  </a:lnTo>
                  <a:lnTo>
                    <a:pt x="6317781" y="6000110"/>
                  </a:lnTo>
                  <a:lnTo>
                    <a:pt x="6336502" y="5960680"/>
                  </a:lnTo>
                  <a:lnTo>
                    <a:pt x="6348259" y="5917859"/>
                  </a:lnTo>
                  <a:lnTo>
                    <a:pt x="6352337" y="5872363"/>
                  </a:lnTo>
                  <a:lnTo>
                    <a:pt x="6352337" y="253104"/>
                  </a:lnTo>
                  <a:lnTo>
                    <a:pt x="6348259" y="207608"/>
                  </a:lnTo>
                  <a:lnTo>
                    <a:pt x="6336502" y="164787"/>
                  </a:lnTo>
                  <a:lnTo>
                    <a:pt x="6317781" y="125357"/>
                  </a:lnTo>
                  <a:lnTo>
                    <a:pt x="6292810" y="90032"/>
                  </a:lnTo>
                  <a:lnTo>
                    <a:pt x="6262305" y="59526"/>
                  </a:lnTo>
                  <a:lnTo>
                    <a:pt x="6226979" y="34556"/>
                  </a:lnTo>
                  <a:lnTo>
                    <a:pt x="6187549" y="15834"/>
                  </a:lnTo>
                  <a:lnTo>
                    <a:pt x="6144728" y="4077"/>
                  </a:lnTo>
                  <a:lnTo>
                    <a:pt x="6099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" name="Google Shape;89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0" y="253104"/>
                  </a:moveTo>
                  <a:lnTo>
                    <a:pt x="4077" y="207608"/>
                  </a:lnTo>
                  <a:lnTo>
                    <a:pt x="15834" y="164787"/>
                  </a:lnTo>
                  <a:lnTo>
                    <a:pt x="34556" y="125357"/>
                  </a:lnTo>
                  <a:lnTo>
                    <a:pt x="59526" y="90032"/>
                  </a:lnTo>
                  <a:lnTo>
                    <a:pt x="90032" y="59526"/>
                  </a:lnTo>
                  <a:lnTo>
                    <a:pt x="125357" y="34556"/>
                  </a:lnTo>
                  <a:lnTo>
                    <a:pt x="164787" y="15834"/>
                  </a:lnTo>
                  <a:lnTo>
                    <a:pt x="207608" y="4077"/>
                  </a:lnTo>
                  <a:lnTo>
                    <a:pt x="253104" y="0"/>
                  </a:lnTo>
                  <a:lnTo>
                    <a:pt x="6099232" y="0"/>
                  </a:lnTo>
                  <a:lnTo>
                    <a:pt x="6144728" y="4077"/>
                  </a:lnTo>
                  <a:lnTo>
                    <a:pt x="6187549" y="15834"/>
                  </a:lnTo>
                  <a:lnTo>
                    <a:pt x="6226979" y="34556"/>
                  </a:lnTo>
                  <a:lnTo>
                    <a:pt x="6262305" y="59526"/>
                  </a:lnTo>
                  <a:lnTo>
                    <a:pt x="6292810" y="90032"/>
                  </a:lnTo>
                  <a:lnTo>
                    <a:pt x="6317781" y="125357"/>
                  </a:lnTo>
                  <a:lnTo>
                    <a:pt x="6336502" y="164787"/>
                  </a:lnTo>
                  <a:lnTo>
                    <a:pt x="6348259" y="207608"/>
                  </a:lnTo>
                  <a:lnTo>
                    <a:pt x="6352337" y="253104"/>
                  </a:lnTo>
                  <a:lnTo>
                    <a:pt x="6352337" y="5872363"/>
                  </a:lnTo>
                  <a:lnTo>
                    <a:pt x="6348259" y="5917859"/>
                  </a:lnTo>
                  <a:lnTo>
                    <a:pt x="6336502" y="5960680"/>
                  </a:lnTo>
                  <a:lnTo>
                    <a:pt x="6317781" y="6000110"/>
                  </a:lnTo>
                  <a:lnTo>
                    <a:pt x="6292810" y="6035435"/>
                  </a:lnTo>
                  <a:lnTo>
                    <a:pt x="6262305" y="6065941"/>
                  </a:lnTo>
                  <a:lnTo>
                    <a:pt x="6226979" y="6090912"/>
                  </a:lnTo>
                  <a:lnTo>
                    <a:pt x="6187549" y="6109633"/>
                  </a:lnTo>
                  <a:lnTo>
                    <a:pt x="6144728" y="6121390"/>
                  </a:lnTo>
                  <a:lnTo>
                    <a:pt x="6099232" y="6125468"/>
                  </a:lnTo>
                  <a:lnTo>
                    <a:pt x="253104" y="6125468"/>
                  </a:lnTo>
                  <a:lnTo>
                    <a:pt x="207608" y="6121390"/>
                  </a:lnTo>
                  <a:lnTo>
                    <a:pt x="164787" y="6109633"/>
                  </a:lnTo>
                  <a:lnTo>
                    <a:pt x="125357" y="6090912"/>
                  </a:lnTo>
                  <a:lnTo>
                    <a:pt x="90032" y="6065941"/>
                  </a:lnTo>
                  <a:lnTo>
                    <a:pt x="59526" y="6035435"/>
                  </a:lnTo>
                  <a:lnTo>
                    <a:pt x="34556" y="6000110"/>
                  </a:lnTo>
                  <a:lnTo>
                    <a:pt x="15834" y="5960680"/>
                  </a:lnTo>
                  <a:lnTo>
                    <a:pt x="4077" y="5917859"/>
                  </a:lnTo>
                  <a:lnTo>
                    <a:pt x="0" y="5872363"/>
                  </a:lnTo>
                  <a:lnTo>
                    <a:pt x="0" y="253104"/>
                  </a:lnTo>
                  <a:close/>
                </a:path>
              </a:pathLst>
            </a:custGeom>
            <a:noFill/>
            <a:ln w="26175" cap="flat" cmpd="sng">
              <a:solidFill>
                <a:srgbClr val="7E7E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90" name="Google Shape;90;g13ed8ced01d_2_0"/>
          <p:cNvGrpSpPr/>
          <p:nvPr/>
        </p:nvGrpSpPr>
        <p:grpSpPr>
          <a:xfrm>
            <a:off x="13528806" y="1915915"/>
            <a:ext cx="6352540" cy="6125845"/>
            <a:chOff x="209417" y="1879174"/>
            <a:chExt cx="6352540" cy="6125845"/>
          </a:xfrm>
        </p:grpSpPr>
        <p:sp>
          <p:nvSpPr>
            <p:cNvPr id="91" name="Google Shape;91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6099232" y="0"/>
                  </a:moveTo>
                  <a:lnTo>
                    <a:pt x="253104" y="0"/>
                  </a:lnTo>
                  <a:lnTo>
                    <a:pt x="207608" y="4077"/>
                  </a:lnTo>
                  <a:lnTo>
                    <a:pt x="164787" y="15834"/>
                  </a:lnTo>
                  <a:lnTo>
                    <a:pt x="125357" y="34556"/>
                  </a:lnTo>
                  <a:lnTo>
                    <a:pt x="90032" y="59526"/>
                  </a:lnTo>
                  <a:lnTo>
                    <a:pt x="59526" y="90032"/>
                  </a:lnTo>
                  <a:lnTo>
                    <a:pt x="34556" y="125357"/>
                  </a:lnTo>
                  <a:lnTo>
                    <a:pt x="15834" y="164787"/>
                  </a:lnTo>
                  <a:lnTo>
                    <a:pt x="4077" y="207608"/>
                  </a:lnTo>
                  <a:lnTo>
                    <a:pt x="0" y="253104"/>
                  </a:lnTo>
                  <a:lnTo>
                    <a:pt x="0" y="5872363"/>
                  </a:lnTo>
                  <a:lnTo>
                    <a:pt x="4077" y="5917859"/>
                  </a:lnTo>
                  <a:lnTo>
                    <a:pt x="15834" y="5960680"/>
                  </a:lnTo>
                  <a:lnTo>
                    <a:pt x="34556" y="6000110"/>
                  </a:lnTo>
                  <a:lnTo>
                    <a:pt x="59526" y="6035435"/>
                  </a:lnTo>
                  <a:lnTo>
                    <a:pt x="90032" y="6065941"/>
                  </a:lnTo>
                  <a:lnTo>
                    <a:pt x="125357" y="6090912"/>
                  </a:lnTo>
                  <a:lnTo>
                    <a:pt x="164787" y="6109633"/>
                  </a:lnTo>
                  <a:lnTo>
                    <a:pt x="207608" y="6121390"/>
                  </a:lnTo>
                  <a:lnTo>
                    <a:pt x="253104" y="6125468"/>
                  </a:lnTo>
                  <a:lnTo>
                    <a:pt x="6099232" y="6125468"/>
                  </a:lnTo>
                  <a:lnTo>
                    <a:pt x="6144728" y="6121390"/>
                  </a:lnTo>
                  <a:lnTo>
                    <a:pt x="6187549" y="6109633"/>
                  </a:lnTo>
                  <a:lnTo>
                    <a:pt x="6226979" y="6090912"/>
                  </a:lnTo>
                  <a:lnTo>
                    <a:pt x="6262305" y="6065941"/>
                  </a:lnTo>
                  <a:lnTo>
                    <a:pt x="6292810" y="6035435"/>
                  </a:lnTo>
                  <a:lnTo>
                    <a:pt x="6317781" y="6000110"/>
                  </a:lnTo>
                  <a:lnTo>
                    <a:pt x="6336502" y="5960680"/>
                  </a:lnTo>
                  <a:lnTo>
                    <a:pt x="6348259" y="5917859"/>
                  </a:lnTo>
                  <a:lnTo>
                    <a:pt x="6352337" y="5872363"/>
                  </a:lnTo>
                  <a:lnTo>
                    <a:pt x="6352337" y="253104"/>
                  </a:lnTo>
                  <a:lnTo>
                    <a:pt x="6348259" y="207608"/>
                  </a:lnTo>
                  <a:lnTo>
                    <a:pt x="6336502" y="164787"/>
                  </a:lnTo>
                  <a:lnTo>
                    <a:pt x="6317781" y="125357"/>
                  </a:lnTo>
                  <a:lnTo>
                    <a:pt x="6292810" y="90032"/>
                  </a:lnTo>
                  <a:lnTo>
                    <a:pt x="6262305" y="59526"/>
                  </a:lnTo>
                  <a:lnTo>
                    <a:pt x="6226979" y="34556"/>
                  </a:lnTo>
                  <a:lnTo>
                    <a:pt x="6187549" y="15834"/>
                  </a:lnTo>
                  <a:lnTo>
                    <a:pt x="6144728" y="4077"/>
                  </a:lnTo>
                  <a:lnTo>
                    <a:pt x="6099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" name="Google Shape;92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0" y="253104"/>
                  </a:moveTo>
                  <a:lnTo>
                    <a:pt x="4077" y="207608"/>
                  </a:lnTo>
                  <a:lnTo>
                    <a:pt x="15834" y="164787"/>
                  </a:lnTo>
                  <a:lnTo>
                    <a:pt x="34556" y="125357"/>
                  </a:lnTo>
                  <a:lnTo>
                    <a:pt x="59526" y="90032"/>
                  </a:lnTo>
                  <a:lnTo>
                    <a:pt x="90032" y="59526"/>
                  </a:lnTo>
                  <a:lnTo>
                    <a:pt x="125357" y="34556"/>
                  </a:lnTo>
                  <a:lnTo>
                    <a:pt x="164787" y="15834"/>
                  </a:lnTo>
                  <a:lnTo>
                    <a:pt x="207608" y="4077"/>
                  </a:lnTo>
                  <a:lnTo>
                    <a:pt x="253104" y="0"/>
                  </a:lnTo>
                  <a:lnTo>
                    <a:pt x="6099232" y="0"/>
                  </a:lnTo>
                  <a:lnTo>
                    <a:pt x="6144728" y="4077"/>
                  </a:lnTo>
                  <a:lnTo>
                    <a:pt x="6187549" y="15834"/>
                  </a:lnTo>
                  <a:lnTo>
                    <a:pt x="6226979" y="34556"/>
                  </a:lnTo>
                  <a:lnTo>
                    <a:pt x="6262305" y="59526"/>
                  </a:lnTo>
                  <a:lnTo>
                    <a:pt x="6292810" y="90032"/>
                  </a:lnTo>
                  <a:lnTo>
                    <a:pt x="6317781" y="125357"/>
                  </a:lnTo>
                  <a:lnTo>
                    <a:pt x="6336502" y="164787"/>
                  </a:lnTo>
                  <a:lnTo>
                    <a:pt x="6348259" y="207608"/>
                  </a:lnTo>
                  <a:lnTo>
                    <a:pt x="6352337" y="253104"/>
                  </a:lnTo>
                  <a:lnTo>
                    <a:pt x="6352337" y="5872363"/>
                  </a:lnTo>
                  <a:lnTo>
                    <a:pt x="6348259" y="5917859"/>
                  </a:lnTo>
                  <a:lnTo>
                    <a:pt x="6336502" y="5960680"/>
                  </a:lnTo>
                  <a:lnTo>
                    <a:pt x="6317781" y="6000110"/>
                  </a:lnTo>
                  <a:lnTo>
                    <a:pt x="6292810" y="6035435"/>
                  </a:lnTo>
                  <a:lnTo>
                    <a:pt x="6262305" y="6065941"/>
                  </a:lnTo>
                  <a:lnTo>
                    <a:pt x="6226979" y="6090912"/>
                  </a:lnTo>
                  <a:lnTo>
                    <a:pt x="6187549" y="6109633"/>
                  </a:lnTo>
                  <a:lnTo>
                    <a:pt x="6144728" y="6121390"/>
                  </a:lnTo>
                  <a:lnTo>
                    <a:pt x="6099232" y="6125468"/>
                  </a:lnTo>
                  <a:lnTo>
                    <a:pt x="253104" y="6125468"/>
                  </a:lnTo>
                  <a:lnTo>
                    <a:pt x="207608" y="6121390"/>
                  </a:lnTo>
                  <a:lnTo>
                    <a:pt x="164787" y="6109633"/>
                  </a:lnTo>
                  <a:lnTo>
                    <a:pt x="125357" y="6090912"/>
                  </a:lnTo>
                  <a:lnTo>
                    <a:pt x="90032" y="6065941"/>
                  </a:lnTo>
                  <a:lnTo>
                    <a:pt x="59526" y="6035435"/>
                  </a:lnTo>
                  <a:lnTo>
                    <a:pt x="34556" y="6000110"/>
                  </a:lnTo>
                  <a:lnTo>
                    <a:pt x="15834" y="5960680"/>
                  </a:lnTo>
                  <a:lnTo>
                    <a:pt x="4077" y="5917859"/>
                  </a:lnTo>
                  <a:lnTo>
                    <a:pt x="0" y="5872363"/>
                  </a:lnTo>
                  <a:lnTo>
                    <a:pt x="0" y="253104"/>
                  </a:lnTo>
                  <a:close/>
                </a:path>
              </a:pathLst>
            </a:custGeom>
            <a:noFill/>
            <a:ln w="26175" cap="flat" cmpd="sng">
              <a:solidFill>
                <a:srgbClr val="7E7E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93" name="Google Shape;93;g13ed8ced01d_2_0"/>
          <p:cNvGrpSpPr/>
          <p:nvPr/>
        </p:nvGrpSpPr>
        <p:grpSpPr>
          <a:xfrm>
            <a:off x="248300" y="8392160"/>
            <a:ext cx="6352540" cy="6125845"/>
            <a:chOff x="209417" y="1879174"/>
            <a:chExt cx="6352540" cy="6125845"/>
          </a:xfrm>
        </p:grpSpPr>
        <p:sp>
          <p:nvSpPr>
            <p:cNvPr id="94" name="Google Shape;94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6099232" y="0"/>
                  </a:moveTo>
                  <a:lnTo>
                    <a:pt x="253104" y="0"/>
                  </a:lnTo>
                  <a:lnTo>
                    <a:pt x="207608" y="4077"/>
                  </a:lnTo>
                  <a:lnTo>
                    <a:pt x="164787" y="15834"/>
                  </a:lnTo>
                  <a:lnTo>
                    <a:pt x="125357" y="34556"/>
                  </a:lnTo>
                  <a:lnTo>
                    <a:pt x="90032" y="59526"/>
                  </a:lnTo>
                  <a:lnTo>
                    <a:pt x="59526" y="90032"/>
                  </a:lnTo>
                  <a:lnTo>
                    <a:pt x="34556" y="125357"/>
                  </a:lnTo>
                  <a:lnTo>
                    <a:pt x="15834" y="164787"/>
                  </a:lnTo>
                  <a:lnTo>
                    <a:pt x="4077" y="207608"/>
                  </a:lnTo>
                  <a:lnTo>
                    <a:pt x="0" y="253104"/>
                  </a:lnTo>
                  <a:lnTo>
                    <a:pt x="0" y="5872363"/>
                  </a:lnTo>
                  <a:lnTo>
                    <a:pt x="4077" y="5917859"/>
                  </a:lnTo>
                  <a:lnTo>
                    <a:pt x="15834" y="5960680"/>
                  </a:lnTo>
                  <a:lnTo>
                    <a:pt x="34556" y="6000110"/>
                  </a:lnTo>
                  <a:lnTo>
                    <a:pt x="59526" y="6035435"/>
                  </a:lnTo>
                  <a:lnTo>
                    <a:pt x="90032" y="6065941"/>
                  </a:lnTo>
                  <a:lnTo>
                    <a:pt x="125357" y="6090912"/>
                  </a:lnTo>
                  <a:lnTo>
                    <a:pt x="164787" y="6109633"/>
                  </a:lnTo>
                  <a:lnTo>
                    <a:pt x="207608" y="6121390"/>
                  </a:lnTo>
                  <a:lnTo>
                    <a:pt x="253104" y="6125468"/>
                  </a:lnTo>
                  <a:lnTo>
                    <a:pt x="6099232" y="6125468"/>
                  </a:lnTo>
                  <a:lnTo>
                    <a:pt x="6144728" y="6121390"/>
                  </a:lnTo>
                  <a:lnTo>
                    <a:pt x="6187549" y="6109633"/>
                  </a:lnTo>
                  <a:lnTo>
                    <a:pt x="6226979" y="6090912"/>
                  </a:lnTo>
                  <a:lnTo>
                    <a:pt x="6262305" y="6065941"/>
                  </a:lnTo>
                  <a:lnTo>
                    <a:pt x="6292810" y="6035435"/>
                  </a:lnTo>
                  <a:lnTo>
                    <a:pt x="6317781" y="6000110"/>
                  </a:lnTo>
                  <a:lnTo>
                    <a:pt x="6336502" y="5960680"/>
                  </a:lnTo>
                  <a:lnTo>
                    <a:pt x="6348259" y="5917859"/>
                  </a:lnTo>
                  <a:lnTo>
                    <a:pt x="6352337" y="5872363"/>
                  </a:lnTo>
                  <a:lnTo>
                    <a:pt x="6352337" y="253104"/>
                  </a:lnTo>
                  <a:lnTo>
                    <a:pt x="6348259" y="207608"/>
                  </a:lnTo>
                  <a:lnTo>
                    <a:pt x="6336502" y="164787"/>
                  </a:lnTo>
                  <a:lnTo>
                    <a:pt x="6317781" y="125357"/>
                  </a:lnTo>
                  <a:lnTo>
                    <a:pt x="6292810" y="90032"/>
                  </a:lnTo>
                  <a:lnTo>
                    <a:pt x="6262305" y="59526"/>
                  </a:lnTo>
                  <a:lnTo>
                    <a:pt x="6226979" y="34556"/>
                  </a:lnTo>
                  <a:lnTo>
                    <a:pt x="6187549" y="15834"/>
                  </a:lnTo>
                  <a:lnTo>
                    <a:pt x="6144728" y="4077"/>
                  </a:lnTo>
                  <a:lnTo>
                    <a:pt x="6099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" name="Google Shape;95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0" y="253104"/>
                  </a:moveTo>
                  <a:lnTo>
                    <a:pt x="4077" y="207608"/>
                  </a:lnTo>
                  <a:lnTo>
                    <a:pt x="15834" y="164787"/>
                  </a:lnTo>
                  <a:lnTo>
                    <a:pt x="34556" y="125357"/>
                  </a:lnTo>
                  <a:lnTo>
                    <a:pt x="59526" y="90032"/>
                  </a:lnTo>
                  <a:lnTo>
                    <a:pt x="90032" y="59526"/>
                  </a:lnTo>
                  <a:lnTo>
                    <a:pt x="125357" y="34556"/>
                  </a:lnTo>
                  <a:lnTo>
                    <a:pt x="164787" y="15834"/>
                  </a:lnTo>
                  <a:lnTo>
                    <a:pt x="207608" y="4077"/>
                  </a:lnTo>
                  <a:lnTo>
                    <a:pt x="253104" y="0"/>
                  </a:lnTo>
                  <a:lnTo>
                    <a:pt x="6099232" y="0"/>
                  </a:lnTo>
                  <a:lnTo>
                    <a:pt x="6144728" y="4077"/>
                  </a:lnTo>
                  <a:lnTo>
                    <a:pt x="6187549" y="15834"/>
                  </a:lnTo>
                  <a:lnTo>
                    <a:pt x="6226979" y="34556"/>
                  </a:lnTo>
                  <a:lnTo>
                    <a:pt x="6262305" y="59526"/>
                  </a:lnTo>
                  <a:lnTo>
                    <a:pt x="6292810" y="90032"/>
                  </a:lnTo>
                  <a:lnTo>
                    <a:pt x="6317781" y="125357"/>
                  </a:lnTo>
                  <a:lnTo>
                    <a:pt x="6336502" y="164787"/>
                  </a:lnTo>
                  <a:lnTo>
                    <a:pt x="6348259" y="207608"/>
                  </a:lnTo>
                  <a:lnTo>
                    <a:pt x="6352337" y="253104"/>
                  </a:lnTo>
                  <a:lnTo>
                    <a:pt x="6352337" y="5872363"/>
                  </a:lnTo>
                  <a:lnTo>
                    <a:pt x="6348259" y="5917859"/>
                  </a:lnTo>
                  <a:lnTo>
                    <a:pt x="6336502" y="5960680"/>
                  </a:lnTo>
                  <a:lnTo>
                    <a:pt x="6317781" y="6000110"/>
                  </a:lnTo>
                  <a:lnTo>
                    <a:pt x="6292810" y="6035435"/>
                  </a:lnTo>
                  <a:lnTo>
                    <a:pt x="6262305" y="6065941"/>
                  </a:lnTo>
                  <a:lnTo>
                    <a:pt x="6226979" y="6090912"/>
                  </a:lnTo>
                  <a:lnTo>
                    <a:pt x="6187549" y="6109633"/>
                  </a:lnTo>
                  <a:lnTo>
                    <a:pt x="6144728" y="6121390"/>
                  </a:lnTo>
                  <a:lnTo>
                    <a:pt x="6099232" y="6125468"/>
                  </a:lnTo>
                  <a:lnTo>
                    <a:pt x="253104" y="6125468"/>
                  </a:lnTo>
                  <a:lnTo>
                    <a:pt x="207608" y="6121390"/>
                  </a:lnTo>
                  <a:lnTo>
                    <a:pt x="164787" y="6109633"/>
                  </a:lnTo>
                  <a:lnTo>
                    <a:pt x="125357" y="6090912"/>
                  </a:lnTo>
                  <a:lnTo>
                    <a:pt x="90032" y="6065941"/>
                  </a:lnTo>
                  <a:lnTo>
                    <a:pt x="59526" y="6035435"/>
                  </a:lnTo>
                  <a:lnTo>
                    <a:pt x="34556" y="6000110"/>
                  </a:lnTo>
                  <a:lnTo>
                    <a:pt x="15834" y="5960680"/>
                  </a:lnTo>
                  <a:lnTo>
                    <a:pt x="4077" y="5917859"/>
                  </a:lnTo>
                  <a:lnTo>
                    <a:pt x="0" y="5872363"/>
                  </a:lnTo>
                  <a:lnTo>
                    <a:pt x="0" y="253104"/>
                  </a:lnTo>
                  <a:close/>
                </a:path>
              </a:pathLst>
            </a:custGeom>
            <a:noFill/>
            <a:ln w="26175" cap="flat" cmpd="sng">
              <a:solidFill>
                <a:srgbClr val="7E7E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96" name="Google Shape;96;g13ed8ced01d_2_0"/>
          <p:cNvGrpSpPr/>
          <p:nvPr/>
        </p:nvGrpSpPr>
        <p:grpSpPr>
          <a:xfrm>
            <a:off x="6875780" y="8378825"/>
            <a:ext cx="6352540" cy="6125845"/>
            <a:chOff x="209417" y="1879174"/>
            <a:chExt cx="6352540" cy="6125845"/>
          </a:xfrm>
        </p:grpSpPr>
        <p:sp>
          <p:nvSpPr>
            <p:cNvPr id="97" name="Google Shape;97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6099232" y="0"/>
                  </a:moveTo>
                  <a:lnTo>
                    <a:pt x="253104" y="0"/>
                  </a:lnTo>
                  <a:lnTo>
                    <a:pt x="207608" y="4077"/>
                  </a:lnTo>
                  <a:lnTo>
                    <a:pt x="164787" y="15834"/>
                  </a:lnTo>
                  <a:lnTo>
                    <a:pt x="125357" y="34556"/>
                  </a:lnTo>
                  <a:lnTo>
                    <a:pt x="90032" y="59526"/>
                  </a:lnTo>
                  <a:lnTo>
                    <a:pt x="59526" y="90032"/>
                  </a:lnTo>
                  <a:lnTo>
                    <a:pt x="34556" y="125357"/>
                  </a:lnTo>
                  <a:lnTo>
                    <a:pt x="15834" y="164787"/>
                  </a:lnTo>
                  <a:lnTo>
                    <a:pt x="4077" y="207608"/>
                  </a:lnTo>
                  <a:lnTo>
                    <a:pt x="0" y="253104"/>
                  </a:lnTo>
                  <a:lnTo>
                    <a:pt x="0" y="5872363"/>
                  </a:lnTo>
                  <a:lnTo>
                    <a:pt x="4077" y="5917859"/>
                  </a:lnTo>
                  <a:lnTo>
                    <a:pt x="15834" y="5960680"/>
                  </a:lnTo>
                  <a:lnTo>
                    <a:pt x="34556" y="6000110"/>
                  </a:lnTo>
                  <a:lnTo>
                    <a:pt x="59526" y="6035435"/>
                  </a:lnTo>
                  <a:lnTo>
                    <a:pt x="90032" y="6065941"/>
                  </a:lnTo>
                  <a:lnTo>
                    <a:pt x="125357" y="6090912"/>
                  </a:lnTo>
                  <a:lnTo>
                    <a:pt x="164787" y="6109633"/>
                  </a:lnTo>
                  <a:lnTo>
                    <a:pt x="207608" y="6121390"/>
                  </a:lnTo>
                  <a:lnTo>
                    <a:pt x="253104" y="6125468"/>
                  </a:lnTo>
                  <a:lnTo>
                    <a:pt x="6099232" y="6125468"/>
                  </a:lnTo>
                  <a:lnTo>
                    <a:pt x="6144728" y="6121390"/>
                  </a:lnTo>
                  <a:lnTo>
                    <a:pt x="6187549" y="6109633"/>
                  </a:lnTo>
                  <a:lnTo>
                    <a:pt x="6226979" y="6090912"/>
                  </a:lnTo>
                  <a:lnTo>
                    <a:pt x="6262305" y="6065941"/>
                  </a:lnTo>
                  <a:lnTo>
                    <a:pt x="6292810" y="6035435"/>
                  </a:lnTo>
                  <a:lnTo>
                    <a:pt x="6317781" y="6000110"/>
                  </a:lnTo>
                  <a:lnTo>
                    <a:pt x="6336502" y="5960680"/>
                  </a:lnTo>
                  <a:lnTo>
                    <a:pt x="6348259" y="5917859"/>
                  </a:lnTo>
                  <a:lnTo>
                    <a:pt x="6352337" y="5872363"/>
                  </a:lnTo>
                  <a:lnTo>
                    <a:pt x="6352337" y="253104"/>
                  </a:lnTo>
                  <a:lnTo>
                    <a:pt x="6348259" y="207608"/>
                  </a:lnTo>
                  <a:lnTo>
                    <a:pt x="6336502" y="164787"/>
                  </a:lnTo>
                  <a:lnTo>
                    <a:pt x="6317781" y="125357"/>
                  </a:lnTo>
                  <a:lnTo>
                    <a:pt x="6292810" y="90032"/>
                  </a:lnTo>
                  <a:lnTo>
                    <a:pt x="6262305" y="59526"/>
                  </a:lnTo>
                  <a:lnTo>
                    <a:pt x="6226979" y="34556"/>
                  </a:lnTo>
                  <a:lnTo>
                    <a:pt x="6187549" y="15834"/>
                  </a:lnTo>
                  <a:lnTo>
                    <a:pt x="6144728" y="4077"/>
                  </a:lnTo>
                  <a:lnTo>
                    <a:pt x="6099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" name="Google Shape;98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0" y="253104"/>
                  </a:moveTo>
                  <a:lnTo>
                    <a:pt x="4077" y="207608"/>
                  </a:lnTo>
                  <a:lnTo>
                    <a:pt x="15834" y="164787"/>
                  </a:lnTo>
                  <a:lnTo>
                    <a:pt x="34556" y="125357"/>
                  </a:lnTo>
                  <a:lnTo>
                    <a:pt x="59526" y="90032"/>
                  </a:lnTo>
                  <a:lnTo>
                    <a:pt x="90032" y="59526"/>
                  </a:lnTo>
                  <a:lnTo>
                    <a:pt x="125357" y="34556"/>
                  </a:lnTo>
                  <a:lnTo>
                    <a:pt x="164787" y="15834"/>
                  </a:lnTo>
                  <a:lnTo>
                    <a:pt x="207608" y="4077"/>
                  </a:lnTo>
                  <a:lnTo>
                    <a:pt x="253104" y="0"/>
                  </a:lnTo>
                  <a:lnTo>
                    <a:pt x="6099232" y="0"/>
                  </a:lnTo>
                  <a:lnTo>
                    <a:pt x="6144728" y="4077"/>
                  </a:lnTo>
                  <a:lnTo>
                    <a:pt x="6187549" y="15834"/>
                  </a:lnTo>
                  <a:lnTo>
                    <a:pt x="6226979" y="34556"/>
                  </a:lnTo>
                  <a:lnTo>
                    <a:pt x="6262305" y="59526"/>
                  </a:lnTo>
                  <a:lnTo>
                    <a:pt x="6292810" y="90032"/>
                  </a:lnTo>
                  <a:lnTo>
                    <a:pt x="6317781" y="125357"/>
                  </a:lnTo>
                  <a:lnTo>
                    <a:pt x="6336502" y="164787"/>
                  </a:lnTo>
                  <a:lnTo>
                    <a:pt x="6348259" y="207608"/>
                  </a:lnTo>
                  <a:lnTo>
                    <a:pt x="6352337" y="253104"/>
                  </a:lnTo>
                  <a:lnTo>
                    <a:pt x="6352337" y="5872363"/>
                  </a:lnTo>
                  <a:lnTo>
                    <a:pt x="6348259" y="5917859"/>
                  </a:lnTo>
                  <a:lnTo>
                    <a:pt x="6336502" y="5960680"/>
                  </a:lnTo>
                  <a:lnTo>
                    <a:pt x="6317781" y="6000110"/>
                  </a:lnTo>
                  <a:lnTo>
                    <a:pt x="6292810" y="6035435"/>
                  </a:lnTo>
                  <a:lnTo>
                    <a:pt x="6262305" y="6065941"/>
                  </a:lnTo>
                  <a:lnTo>
                    <a:pt x="6226979" y="6090912"/>
                  </a:lnTo>
                  <a:lnTo>
                    <a:pt x="6187549" y="6109633"/>
                  </a:lnTo>
                  <a:lnTo>
                    <a:pt x="6144728" y="6121390"/>
                  </a:lnTo>
                  <a:lnTo>
                    <a:pt x="6099232" y="6125468"/>
                  </a:lnTo>
                  <a:lnTo>
                    <a:pt x="253104" y="6125468"/>
                  </a:lnTo>
                  <a:lnTo>
                    <a:pt x="207608" y="6121390"/>
                  </a:lnTo>
                  <a:lnTo>
                    <a:pt x="164787" y="6109633"/>
                  </a:lnTo>
                  <a:lnTo>
                    <a:pt x="125357" y="6090912"/>
                  </a:lnTo>
                  <a:lnTo>
                    <a:pt x="90032" y="6065941"/>
                  </a:lnTo>
                  <a:lnTo>
                    <a:pt x="59526" y="6035435"/>
                  </a:lnTo>
                  <a:lnTo>
                    <a:pt x="34556" y="6000110"/>
                  </a:lnTo>
                  <a:lnTo>
                    <a:pt x="15834" y="5960680"/>
                  </a:lnTo>
                  <a:lnTo>
                    <a:pt x="4077" y="5917859"/>
                  </a:lnTo>
                  <a:lnTo>
                    <a:pt x="0" y="5872363"/>
                  </a:lnTo>
                  <a:lnTo>
                    <a:pt x="0" y="253104"/>
                  </a:lnTo>
                  <a:close/>
                </a:path>
              </a:pathLst>
            </a:custGeom>
            <a:noFill/>
            <a:ln w="26175" cap="flat" cmpd="sng">
              <a:solidFill>
                <a:srgbClr val="7E7E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99" name="Google Shape;99;g13ed8ced01d_2_0"/>
          <p:cNvGrpSpPr/>
          <p:nvPr/>
        </p:nvGrpSpPr>
        <p:grpSpPr>
          <a:xfrm>
            <a:off x="13515471" y="8405495"/>
            <a:ext cx="6352540" cy="6125845"/>
            <a:chOff x="209417" y="1879174"/>
            <a:chExt cx="6352540" cy="6125845"/>
          </a:xfrm>
        </p:grpSpPr>
        <p:sp>
          <p:nvSpPr>
            <p:cNvPr id="100" name="Google Shape;100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6099232" y="0"/>
                  </a:moveTo>
                  <a:lnTo>
                    <a:pt x="253104" y="0"/>
                  </a:lnTo>
                  <a:lnTo>
                    <a:pt x="207608" y="4077"/>
                  </a:lnTo>
                  <a:lnTo>
                    <a:pt x="164787" y="15834"/>
                  </a:lnTo>
                  <a:lnTo>
                    <a:pt x="125357" y="34556"/>
                  </a:lnTo>
                  <a:lnTo>
                    <a:pt x="90032" y="59526"/>
                  </a:lnTo>
                  <a:lnTo>
                    <a:pt x="59526" y="90032"/>
                  </a:lnTo>
                  <a:lnTo>
                    <a:pt x="34556" y="125357"/>
                  </a:lnTo>
                  <a:lnTo>
                    <a:pt x="15834" y="164787"/>
                  </a:lnTo>
                  <a:lnTo>
                    <a:pt x="4077" y="207608"/>
                  </a:lnTo>
                  <a:lnTo>
                    <a:pt x="0" y="253104"/>
                  </a:lnTo>
                  <a:lnTo>
                    <a:pt x="0" y="5872363"/>
                  </a:lnTo>
                  <a:lnTo>
                    <a:pt x="4077" y="5917859"/>
                  </a:lnTo>
                  <a:lnTo>
                    <a:pt x="15834" y="5960680"/>
                  </a:lnTo>
                  <a:lnTo>
                    <a:pt x="34556" y="6000110"/>
                  </a:lnTo>
                  <a:lnTo>
                    <a:pt x="59526" y="6035435"/>
                  </a:lnTo>
                  <a:lnTo>
                    <a:pt x="90032" y="6065941"/>
                  </a:lnTo>
                  <a:lnTo>
                    <a:pt x="125357" y="6090912"/>
                  </a:lnTo>
                  <a:lnTo>
                    <a:pt x="164787" y="6109633"/>
                  </a:lnTo>
                  <a:lnTo>
                    <a:pt x="207608" y="6121390"/>
                  </a:lnTo>
                  <a:lnTo>
                    <a:pt x="253104" y="6125468"/>
                  </a:lnTo>
                  <a:lnTo>
                    <a:pt x="6099232" y="6125468"/>
                  </a:lnTo>
                  <a:lnTo>
                    <a:pt x="6144728" y="6121390"/>
                  </a:lnTo>
                  <a:lnTo>
                    <a:pt x="6187549" y="6109633"/>
                  </a:lnTo>
                  <a:lnTo>
                    <a:pt x="6226979" y="6090912"/>
                  </a:lnTo>
                  <a:lnTo>
                    <a:pt x="6262305" y="6065941"/>
                  </a:lnTo>
                  <a:lnTo>
                    <a:pt x="6292810" y="6035435"/>
                  </a:lnTo>
                  <a:lnTo>
                    <a:pt x="6317781" y="6000110"/>
                  </a:lnTo>
                  <a:lnTo>
                    <a:pt x="6336502" y="5960680"/>
                  </a:lnTo>
                  <a:lnTo>
                    <a:pt x="6348259" y="5917859"/>
                  </a:lnTo>
                  <a:lnTo>
                    <a:pt x="6352337" y="5872363"/>
                  </a:lnTo>
                  <a:lnTo>
                    <a:pt x="6352337" y="253104"/>
                  </a:lnTo>
                  <a:lnTo>
                    <a:pt x="6348259" y="207608"/>
                  </a:lnTo>
                  <a:lnTo>
                    <a:pt x="6336502" y="164787"/>
                  </a:lnTo>
                  <a:lnTo>
                    <a:pt x="6317781" y="125357"/>
                  </a:lnTo>
                  <a:lnTo>
                    <a:pt x="6292810" y="90032"/>
                  </a:lnTo>
                  <a:lnTo>
                    <a:pt x="6262305" y="59526"/>
                  </a:lnTo>
                  <a:lnTo>
                    <a:pt x="6226979" y="34556"/>
                  </a:lnTo>
                  <a:lnTo>
                    <a:pt x="6187549" y="15834"/>
                  </a:lnTo>
                  <a:lnTo>
                    <a:pt x="6144728" y="4077"/>
                  </a:lnTo>
                  <a:lnTo>
                    <a:pt x="6099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" name="Google Shape;101;g13ed8ced01d_2_0"/>
            <p:cNvSpPr/>
            <p:nvPr/>
          </p:nvSpPr>
          <p:spPr>
            <a:xfrm>
              <a:off x="209417" y="1879174"/>
              <a:ext cx="6352540" cy="6125845"/>
            </a:xfrm>
            <a:custGeom>
              <a:avLst/>
              <a:gdLst/>
              <a:ahLst/>
              <a:cxnLst/>
              <a:rect l="l" t="t" r="r" b="b"/>
              <a:pathLst>
                <a:path w="6352540" h="6125845" extrusionOk="0">
                  <a:moveTo>
                    <a:pt x="0" y="253104"/>
                  </a:moveTo>
                  <a:lnTo>
                    <a:pt x="4077" y="207608"/>
                  </a:lnTo>
                  <a:lnTo>
                    <a:pt x="15834" y="164787"/>
                  </a:lnTo>
                  <a:lnTo>
                    <a:pt x="34556" y="125357"/>
                  </a:lnTo>
                  <a:lnTo>
                    <a:pt x="59526" y="90032"/>
                  </a:lnTo>
                  <a:lnTo>
                    <a:pt x="90032" y="59526"/>
                  </a:lnTo>
                  <a:lnTo>
                    <a:pt x="125357" y="34556"/>
                  </a:lnTo>
                  <a:lnTo>
                    <a:pt x="164787" y="15834"/>
                  </a:lnTo>
                  <a:lnTo>
                    <a:pt x="207608" y="4077"/>
                  </a:lnTo>
                  <a:lnTo>
                    <a:pt x="253104" y="0"/>
                  </a:lnTo>
                  <a:lnTo>
                    <a:pt x="6099232" y="0"/>
                  </a:lnTo>
                  <a:lnTo>
                    <a:pt x="6144728" y="4077"/>
                  </a:lnTo>
                  <a:lnTo>
                    <a:pt x="6187549" y="15834"/>
                  </a:lnTo>
                  <a:lnTo>
                    <a:pt x="6226979" y="34556"/>
                  </a:lnTo>
                  <a:lnTo>
                    <a:pt x="6262305" y="59526"/>
                  </a:lnTo>
                  <a:lnTo>
                    <a:pt x="6292810" y="90032"/>
                  </a:lnTo>
                  <a:lnTo>
                    <a:pt x="6317781" y="125357"/>
                  </a:lnTo>
                  <a:lnTo>
                    <a:pt x="6336502" y="164787"/>
                  </a:lnTo>
                  <a:lnTo>
                    <a:pt x="6348259" y="207608"/>
                  </a:lnTo>
                  <a:lnTo>
                    <a:pt x="6352337" y="253104"/>
                  </a:lnTo>
                  <a:lnTo>
                    <a:pt x="6352337" y="5872363"/>
                  </a:lnTo>
                  <a:lnTo>
                    <a:pt x="6348259" y="5917859"/>
                  </a:lnTo>
                  <a:lnTo>
                    <a:pt x="6336502" y="5960680"/>
                  </a:lnTo>
                  <a:lnTo>
                    <a:pt x="6317781" y="6000110"/>
                  </a:lnTo>
                  <a:lnTo>
                    <a:pt x="6292810" y="6035435"/>
                  </a:lnTo>
                  <a:lnTo>
                    <a:pt x="6262305" y="6065941"/>
                  </a:lnTo>
                  <a:lnTo>
                    <a:pt x="6226979" y="6090912"/>
                  </a:lnTo>
                  <a:lnTo>
                    <a:pt x="6187549" y="6109633"/>
                  </a:lnTo>
                  <a:lnTo>
                    <a:pt x="6144728" y="6121390"/>
                  </a:lnTo>
                  <a:lnTo>
                    <a:pt x="6099232" y="6125468"/>
                  </a:lnTo>
                  <a:lnTo>
                    <a:pt x="253104" y="6125468"/>
                  </a:lnTo>
                  <a:lnTo>
                    <a:pt x="207608" y="6121390"/>
                  </a:lnTo>
                  <a:lnTo>
                    <a:pt x="164787" y="6109633"/>
                  </a:lnTo>
                  <a:lnTo>
                    <a:pt x="125357" y="6090912"/>
                  </a:lnTo>
                  <a:lnTo>
                    <a:pt x="90032" y="6065941"/>
                  </a:lnTo>
                  <a:lnTo>
                    <a:pt x="59526" y="6035435"/>
                  </a:lnTo>
                  <a:lnTo>
                    <a:pt x="34556" y="6000110"/>
                  </a:lnTo>
                  <a:lnTo>
                    <a:pt x="15834" y="5960680"/>
                  </a:lnTo>
                  <a:lnTo>
                    <a:pt x="4077" y="5917859"/>
                  </a:lnTo>
                  <a:lnTo>
                    <a:pt x="0" y="5872363"/>
                  </a:lnTo>
                  <a:lnTo>
                    <a:pt x="0" y="253104"/>
                  </a:lnTo>
                  <a:close/>
                </a:path>
              </a:pathLst>
            </a:custGeom>
            <a:noFill/>
            <a:ln w="26175" cap="flat" cmpd="sng">
              <a:solidFill>
                <a:srgbClr val="7E7E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02" name="Google Shape;102;g13ed8ced01d_2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5419" y="2663825"/>
            <a:ext cx="5680536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3ed8ced01d_2_0"/>
          <p:cNvSpPr txBox="1"/>
          <p:nvPr/>
        </p:nvSpPr>
        <p:spPr>
          <a:xfrm>
            <a:off x="7114714" y="2096671"/>
            <a:ext cx="56805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Project 2.9 Army Cyber-physical Systems &amp; Logistics Data Analytics</a:t>
            </a:r>
            <a:endParaRPr/>
          </a:p>
        </p:txBody>
      </p:sp>
      <p:sp>
        <p:nvSpPr>
          <p:cNvPr id="104" name="Google Shape;104;g13ed8ced01d_2_0"/>
          <p:cNvSpPr txBox="1"/>
          <p:nvPr/>
        </p:nvSpPr>
        <p:spPr>
          <a:xfrm>
            <a:off x="7336819" y="2411671"/>
            <a:ext cx="5237611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1"/>
              <a:buFont typeface="Arial"/>
              <a:buNone/>
            </a:pPr>
            <a:r>
              <a:rPr lang="en-US" sz="1200" b="1">
                <a:latin typeface="Arial"/>
                <a:ea typeface="Arial"/>
                <a:cs typeface="Arial"/>
                <a:sym typeface="Arial"/>
              </a:rPr>
              <a:t>UMCP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: Michael Pack, Don Woodbury, Doug Warner</a:t>
            </a:r>
            <a:endParaRPr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1"/>
              <a:buFont typeface="Arial"/>
              <a:buNone/>
            </a:pPr>
            <a:r>
              <a:rPr lang="en-US" sz="1200" b="1">
                <a:latin typeface="Arial"/>
                <a:ea typeface="Arial"/>
                <a:cs typeface="Arial"/>
                <a:sym typeface="Arial"/>
              </a:rPr>
              <a:t>ARL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: Jerry A Clarke, Frederica Free-Nelson, Stephen Raio, and Brian Panneton </a:t>
            </a:r>
            <a:endParaRPr/>
          </a:p>
        </p:txBody>
      </p:sp>
      <p:pic>
        <p:nvPicPr>
          <p:cNvPr id="105" name="Google Shape;105;g13ed8ced01d_2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72497" y="5670606"/>
            <a:ext cx="1587459" cy="91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3ed8ced01d_2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128605" y="4662401"/>
            <a:ext cx="1601857" cy="91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3ed8ced01d_2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72678" y="4661851"/>
            <a:ext cx="1587459" cy="91563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13ed8ced01d_2_0"/>
          <p:cNvSpPr/>
          <p:nvPr/>
        </p:nvSpPr>
        <p:spPr>
          <a:xfrm>
            <a:off x="9210613" y="3070233"/>
            <a:ext cx="3742966" cy="4777812"/>
          </a:xfrm>
          <a:prstGeom prst="rect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109" name="Google Shape;109;g13ed8ced01d_2_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128605" y="5670611"/>
            <a:ext cx="1601857" cy="91563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3ed8ced01d_2_0"/>
          <p:cNvSpPr txBox="1"/>
          <p:nvPr/>
        </p:nvSpPr>
        <p:spPr>
          <a:xfrm>
            <a:off x="9193708" y="3098035"/>
            <a:ext cx="29755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Visualization Dashboard</a:t>
            </a:r>
            <a:endParaRPr/>
          </a:p>
        </p:txBody>
      </p:sp>
      <p:sp>
        <p:nvSpPr>
          <p:cNvPr id="111" name="Google Shape;111;g13ed8ced01d_2_0"/>
          <p:cNvSpPr txBox="1"/>
          <p:nvPr/>
        </p:nvSpPr>
        <p:spPr>
          <a:xfrm>
            <a:off x="9271751" y="3905287"/>
            <a:ext cx="323225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UI/UX designs of real-time data &amp; forensic info visualization</a:t>
            </a:r>
            <a:endParaRPr/>
          </a:p>
        </p:txBody>
      </p:sp>
      <p:sp>
        <p:nvSpPr>
          <p:cNvPr id="112" name="Google Shape;112;g13ed8ced01d_2_0"/>
          <p:cNvSpPr txBox="1"/>
          <p:nvPr/>
        </p:nvSpPr>
        <p:spPr>
          <a:xfrm>
            <a:off x="9312230" y="4328552"/>
            <a:ext cx="121917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Initial UI mockups</a:t>
            </a:r>
            <a:endParaRPr/>
          </a:p>
        </p:txBody>
      </p:sp>
      <p:sp>
        <p:nvSpPr>
          <p:cNvPr id="113" name="Google Shape;113;g13ed8ced01d_2_0"/>
          <p:cNvSpPr/>
          <p:nvPr/>
        </p:nvSpPr>
        <p:spPr>
          <a:xfrm>
            <a:off x="9286048" y="3436606"/>
            <a:ext cx="3546865" cy="3352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14" name="Google Shape;114;g13ed8ced01d_2_0"/>
          <p:cNvSpPr txBox="1"/>
          <p:nvPr/>
        </p:nvSpPr>
        <p:spPr>
          <a:xfrm>
            <a:off x="9277687" y="3456600"/>
            <a:ext cx="2874744" cy="226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 cybersecurity visualization research</a:t>
            </a:r>
            <a:endParaRPr/>
          </a:p>
        </p:txBody>
      </p:sp>
      <p:cxnSp>
        <p:nvCxnSpPr>
          <p:cNvPr id="115" name="Google Shape;115;g13ed8ced01d_2_0"/>
          <p:cNvCxnSpPr/>
          <p:nvPr/>
        </p:nvCxnSpPr>
        <p:spPr>
          <a:xfrm>
            <a:off x="9278688" y="4215003"/>
            <a:ext cx="3554766" cy="8359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g13ed8ced01d_2_0"/>
          <p:cNvSpPr/>
          <p:nvPr/>
        </p:nvSpPr>
        <p:spPr>
          <a:xfrm>
            <a:off x="9282585" y="3856442"/>
            <a:ext cx="3547589" cy="3858690"/>
          </a:xfrm>
          <a:prstGeom prst="rect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117" name="Google Shape;117;g13ed8ced01d_2_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247274" y="6672135"/>
            <a:ext cx="1607314" cy="90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3ed8ced01d_2_0"/>
          <p:cNvSpPr txBox="1"/>
          <p:nvPr/>
        </p:nvSpPr>
        <p:spPr>
          <a:xfrm>
            <a:off x="6978085" y="3067538"/>
            <a:ext cx="210965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 Goal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 Comprise a range of information specificities &amp; user capabilities</a:t>
            </a:r>
            <a:endParaRPr/>
          </a:p>
        </p:txBody>
      </p:sp>
      <p:sp>
        <p:nvSpPr>
          <p:cNvPr id="119" name="Google Shape;119;g13ed8ced01d_2_0"/>
          <p:cNvSpPr/>
          <p:nvPr/>
        </p:nvSpPr>
        <p:spPr>
          <a:xfrm>
            <a:off x="6989325" y="3065125"/>
            <a:ext cx="2096836" cy="2226836"/>
          </a:xfrm>
          <a:prstGeom prst="rect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" name="Google Shape;120;g13ed8ced01d_2_0"/>
          <p:cNvCxnSpPr/>
          <p:nvPr/>
        </p:nvCxnSpPr>
        <p:spPr>
          <a:xfrm>
            <a:off x="6992924" y="3796123"/>
            <a:ext cx="2092219" cy="8359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" name="Google Shape;121;g13ed8ced01d_2_0"/>
          <p:cNvSpPr/>
          <p:nvPr/>
        </p:nvSpPr>
        <p:spPr>
          <a:xfrm>
            <a:off x="7110941" y="3851678"/>
            <a:ext cx="1821790" cy="1390826"/>
          </a:xfrm>
          <a:prstGeom prst="ellipse">
            <a:avLst/>
          </a:prstGeom>
          <a:solidFill>
            <a:srgbClr val="3169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13ed8ced01d_2_0"/>
          <p:cNvSpPr/>
          <p:nvPr/>
        </p:nvSpPr>
        <p:spPr>
          <a:xfrm>
            <a:off x="7289082" y="4148481"/>
            <a:ext cx="1437925" cy="1037567"/>
          </a:xfrm>
          <a:prstGeom prst="ellipse">
            <a:avLst/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13ed8ced01d_2_0"/>
          <p:cNvSpPr/>
          <p:nvPr/>
        </p:nvSpPr>
        <p:spPr>
          <a:xfrm>
            <a:off x="7445916" y="4362390"/>
            <a:ext cx="1111635" cy="759841"/>
          </a:xfrm>
          <a:prstGeom prst="ellipse">
            <a:avLst/>
          </a:prstGeom>
          <a:solidFill>
            <a:srgbClr val="8CB3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13ed8ced01d_2_0"/>
          <p:cNvSpPr/>
          <p:nvPr/>
        </p:nvSpPr>
        <p:spPr>
          <a:xfrm>
            <a:off x="7619599" y="4519890"/>
            <a:ext cx="783993" cy="547238"/>
          </a:xfrm>
          <a:prstGeom prst="ellipse">
            <a:avLst/>
          </a:prstGeom>
          <a:solidFill>
            <a:srgbClr val="C5D8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13ed8ced01d_2_0"/>
          <p:cNvSpPr txBox="1"/>
          <p:nvPr/>
        </p:nvSpPr>
        <p:spPr>
          <a:xfrm>
            <a:off x="7449118" y="3931154"/>
            <a:ext cx="11431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E6EFFA"/>
                </a:solidFill>
                <a:latin typeface="Arial"/>
                <a:ea typeface="Arial"/>
                <a:cs typeface="Arial"/>
                <a:sym typeface="Arial"/>
              </a:rPr>
              <a:t>most general information</a:t>
            </a:r>
            <a:endParaRPr sz="900">
              <a:solidFill>
                <a:srgbClr val="E6EFFA"/>
              </a:solidFill>
            </a:endParaRPr>
          </a:p>
        </p:txBody>
      </p:sp>
      <p:sp>
        <p:nvSpPr>
          <p:cNvPr id="126" name="Google Shape;126;g13ed8ced01d_2_0"/>
          <p:cNvSpPr txBox="1"/>
          <p:nvPr/>
        </p:nvSpPr>
        <p:spPr>
          <a:xfrm>
            <a:off x="7627110" y="4635138"/>
            <a:ext cx="7752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most specific information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27" name="Google Shape;127;g13ed8ced01d_2_0"/>
          <p:cNvSpPr/>
          <p:nvPr/>
        </p:nvSpPr>
        <p:spPr>
          <a:xfrm>
            <a:off x="6990047" y="5376406"/>
            <a:ext cx="2091514" cy="2467663"/>
          </a:xfrm>
          <a:prstGeom prst="rect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13ed8ced01d_2_0"/>
          <p:cNvSpPr txBox="1"/>
          <p:nvPr/>
        </p:nvSpPr>
        <p:spPr>
          <a:xfrm>
            <a:off x="6973525" y="5403138"/>
            <a:ext cx="2299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Platform Selection &amp; Acquisition</a:t>
            </a:r>
            <a:endParaRPr/>
          </a:p>
        </p:txBody>
      </p:sp>
      <p:sp>
        <p:nvSpPr>
          <p:cNvPr id="129" name="Google Shape;129;g13ed8ced01d_2_0"/>
          <p:cNvSpPr txBox="1"/>
          <p:nvPr/>
        </p:nvSpPr>
        <p:spPr>
          <a:xfrm>
            <a:off x="7156302" y="5731835"/>
            <a:ext cx="13549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Procuring Husky </a:t>
            </a:r>
            <a:endParaRPr/>
          </a:p>
        </p:txBody>
      </p:sp>
      <p:sp>
        <p:nvSpPr>
          <p:cNvPr id="130" name="Google Shape;130;g13ed8ced01d_2_0"/>
          <p:cNvSpPr/>
          <p:nvPr/>
        </p:nvSpPr>
        <p:spPr>
          <a:xfrm>
            <a:off x="7153735" y="5702299"/>
            <a:ext cx="1790064" cy="2006575"/>
          </a:xfrm>
          <a:prstGeom prst="rect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1" name="Google Shape;131;g13ed8ced01d_2_0"/>
          <p:cNvCxnSpPr/>
          <p:nvPr/>
        </p:nvCxnSpPr>
        <p:spPr>
          <a:xfrm>
            <a:off x="7152319" y="6012321"/>
            <a:ext cx="1803824" cy="457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2" name="Google Shape;132;g13ed8ced01d_2_0" descr="Table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 l="3750" t="2778" r="8125" b="7221"/>
          <a:stretch/>
        </p:blipFill>
        <p:spPr>
          <a:xfrm>
            <a:off x="7405583" y="6133130"/>
            <a:ext cx="1287765" cy="1501737"/>
          </a:xfrm>
          <a:prstGeom prst="rect">
            <a:avLst/>
          </a:prstGeom>
          <a:noFill/>
          <a:ln w="9525" cap="flat" cmpd="sng">
            <a:solidFill>
              <a:srgbClr val="3169A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" name="Rounded Rectangle 4">
            <a:extLst>
              <a:ext uri="{FF2B5EF4-FFF2-40B4-BE49-F238E27FC236}">
                <a16:creationId xmlns:a16="http://schemas.microsoft.com/office/drawing/2014/main" id="{5E543630-D22B-44AE-8CEE-4AB5CC6AEB70}"/>
              </a:ext>
            </a:extLst>
          </p:cNvPr>
          <p:cNvSpPr/>
          <p:nvPr/>
        </p:nvSpPr>
        <p:spPr>
          <a:xfrm>
            <a:off x="13410700" y="1825625"/>
            <a:ext cx="6537405" cy="1309974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1.6: Distributed Robotic Beamforming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K. Chakrabarti, A. S.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Bedi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N. Chopra (UMD),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F. T.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Dagefu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J. N. Twigg (ARL)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3598B47-6DD2-43BE-A333-D6FB7985CAEF}"/>
              </a:ext>
            </a:extLst>
          </p:cNvPr>
          <p:cNvCxnSpPr>
            <a:cxnSpLocks/>
          </p:cNvCxnSpPr>
          <p:nvPr/>
        </p:nvCxnSpPr>
        <p:spPr>
          <a:xfrm>
            <a:off x="13563100" y="3044825"/>
            <a:ext cx="6352540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C784DA1-8D55-451B-9CFE-BF1812DBD008}"/>
              </a:ext>
            </a:extLst>
          </p:cNvPr>
          <p:cNvSpPr txBox="1"/>
          <p:nvPr/>
        </p:nvSpPr>
        <p:spPr>
          <a:xfrm flipH="1">
            <a:off x="18051667" y="4797425"/>
            <a:ext cx="19122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Tested in a simulated urban environment of Los Angeles using 6 Tx, 2 target Rx, and 1 adversary.  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4601F220-4A40-41EF-97D1-97409C4D4C5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0850" t="4686" r="28746"/>
          <a:stretch/>
        </p:blipFill>
        <p:spPr>
          <a:xfrm>
            <a:off x="15583175" y="4949825"/>
            <a:ext cx="2551925" cy="2412876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370573B-3A84-4476-A4E0-D692AFC31185}"/>
              </a:ext>
            </a:extLst>
          </p:cNvPr>
          <p:cNvSpPr txBox="1"/>
          <p:nvPr/>
        </p:nvSpPr>
        <p:spPr>
          <a:xfrm flipH="1">
            <a:off x="13543436" y="5109466"/>
            <a:ext cx="22981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Self-configuring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IPG-DB algorithm controls Tx phase+amplitude for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covert directional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communication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without Rx feedback.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880963B-C1F7-4F6D-B60C-2363981E4029}"/>
              </a:ext>
            </a:extLst>
          </p:cNvPr>
          <p:cNvSpPr txBox="1"/>
          <p:nvPr/>
        </p:nvSpPr>
        <p:spPr>
          <a:xfrm flipH="1">
            <a:off x="17210244" y="3197225"/>
            <a:ext cx="27196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Acceleration due to the proposed IPG-DB algorithm enables rapid establishment of communication links</a:t>
            </a:r>
            <a:r>
              <a:rPr lang="en-US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5FCCB58-EF3C-4FE9-AF02-2C2584DA08EB}"/>
              </a:ext>
            </a:extLst>
          </p:cNvPr>
          <p:cNvCxnSpPr>
            <a:cxnSpLocks/>
          </p:cNvCxnSpPr>
          <p:nvPr/>
        </p:nvCxnSpPr>
        <p:spPr>
          <a:xfrm>
            <a:off x="16214125" y="6881445"/>
            <a:ext cx="360012" cy="5744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CC6EC4EC-469B-4531-8C9C-1D370F68F940}"/>
              </a:ext>
            </a:extLst>
          </p:cNvPr>
          <p:cNvSpPr txBox="1"/>
          <p:nvPr/>
        </p:nvSpPr>
        <p:spPr>
          <a:xfrm flipH="1">
            <a:off x="13530597" y="3128227"/>
            <a:ext cx="36408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Autonomous multi-robots collaboratively form an antenna array to transmit a high-power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directed signal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while steering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nulls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through precise control of interference.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287D232-A369-4D5E-ADC9-30C8503C1788}"/>
              </a:ext>
            </a:extLst>
          </p:cNvPr>
          <p:cNvSpPr txBox="1"/>
          <p:nvPr/>
        </p:nvSpPr>
        <p:spPr>
          <a:xfrm flipH="1">
            <a:off x="16468623" y="7316371"/>
            <a:ext cx="3640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~40% faster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traditional gradient-descent algorithm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168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</Words>
  <Application>Microsoft Office PowerPoint</Application>
  <PresentationFormat>Custom</PresentationFormat>
  <Paragraphs>46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 Steiner</dc:creator>
  <cp:lastModifiedBy>Kushal Chakrabarti</cp:lastModifiedBy>
  <cp:revision>1</cp:revision>
  <dcterms:created xsi:type="dcterms:W3CDTF">2022-07-17T21:46:25Z</dcterms:created>
  <dcterms:modified xsi:type="dcterms:W3CDTF">2022-07-27T14:24:07Z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2022-04-21T00:00:00Z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2022-07-17T00:00:00Z</vt:filetime>
  </property>
  <property fmtid="{D5CDD505-2E9C-101B-9397-08002B2CF9AE}" pid="5" name="Producer">
    <vt:lpwstr>Microsoft® PowerPoint® for Microsoft 365</vt:lpwstr>
  </property>
</Properties>
</file>